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89" r:id="rId4"/>
    <p:sldId id="288" r:id="rId5"/>
    <p:sldId id="265" r:id="rId6"/>
    <p:sldId id="315" r:id="rId7"/>
    <p:sldId id="316" r:id="rId8"/>
    <p:sldId id="317" r:id="rId9"/>
    <p:sldId id="318" r:id="rId10"/>
    <p:sldId id="309" r:id="rId11"/>
    <p:sldId id="287" r:id="rId12"/>
    <p:sldId id="297" r:id="rId13"/>
    <p:sldId id="311" r:id="rId14"/>
    <p:sldId id="319" r:id="rId15"/>
    <p:sldId id="307" r:id="rId16"/>
    <p:sldId id="312" r:id="rId17"/>
    <p:sldId id="325" r:id="rId18"/>
    <p:sldId id="327" r:id="rId19"/>
    <p:sldId id="324" r:id="rId20"/>
    <p:sldId id="279" r:id="rId21"/>
    <p:sldId id="323" r:id="rId22"/>
    <p:sldId id="276" r:id="rId23"/>
    <p:sldId id="281" r:id="rId24"/>
    <p:sldId id="30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EF"/>
    <a:srgbClr val="404040"/>
    <a:srgbClr val="DCBA91"/>
    <a:srgbClr val="365655"/>
    <a:srgbClr val="7F7F7F"/>
    <a:srgbClr val="EEEFEF"/>
    <a:srgbClr val="E6E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적발건수 (단위: 천명)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2093</c:v>
                </c:pt>
                <c:pt idx="1">
                  <c:v>2048</c:v>
                </c:pt>
                <c:pt idx="2">
                  <c:v>3072</c:v>
                </c:pt>
                <c:pt idx="3">
                  <c:v>2569</c:v>
                </c:pt>
                <c:pt idx="4">
                  <c:v>2104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75-4EDC-9CFD-B2D50FE399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66286352"/>
        <c:axId val="1061115392"/>
      </c:barChart>
      <c:valAx>
        <c:axId val="1061115392"/>
        <c:scaling>
          <c:orientation val="minMax"/>
          <c:min val="40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66286352"/>
        <c:crosses val="max"/>
        <c:crossBetween val="between"/>
      </c:valAx>
      <c:catAx>
        <c:axId val="10662863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611153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641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E6E7E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92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24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94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641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E6E7E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0140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641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E6E7E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279264"/>
            <a:ext cx="10515600" cy="692150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PLEASE, ENTER THE TEXT HERE.</a:t>
            </a:r>
          </a:p>
        </p:txBody>
      </p:sp>
      <p:sp>
        <p:nvSpPr>
          <p:cNvPr id="4" name="Freeform 9"/>
          <p:cNvSpPr>
            <a:spLocks/>
          </p:cNvSpPr>
          <p:nvPr userDrawn="1"/>
        </p:nvSpPr>
        <p:spPr bwMode="auto">
          <a:xfrm>
            <a:off x="220877" y="887140"/>
            <a:ext cx="727075" cy="727075"/>
          </a:xfrm>
          <a:custGeom>
            <a:avLst/>
            <a:gdLst>
              <a:gd name="T0" fmla="*/ 541 w 594"/>
              <a:gd name="T1" fmla="*/ 21 h 594"/>
              <a:gd name="T2" fmla="*/ 374 w 594"/>
              <a:gd name="T3" fmla="*/ 152 h 594"/>
              <a:gd name="T4" fmla="*/ 302 w 594"/>
              <a:gd name="T5" fmla="*/ 121 h 594"/>
              <a:gd name="T6" fmla="*/ 316 w 594"/>
              <a:gd name="T7" fmla="*/ 92 h 594"/>
              <a:gd name="T8" fmla="*/ 313 w 594"/>
              <a:gd name="T9" fmla="*/ 90 h 594"/>
              <a:gd name="T10" fmla="*/ 281 w 594"/>
              <a:gd name="T11" fmla="*/ 106 h 594"/>
              <a:gd name="T12" fmla="*/ 276 w 594"/>
              <a:gd name="T13" fmla="*/ 111 h 594"/>
              <a:gd name="T14" fmla="*/ 249 w 594"/>
              <a:gd name="T15" fmla="*/ 99 h 594"/>
              <a:gd name="T16" fmla="*/ 251 w 594"/>
              <a:gd name="T17" fmla="*/ 98 h 594"/>
              <a:gd name="T18" fmla="*/ 267 w 594"/>
              <a:gd name="T19" fmla="*/ 65 h 594"/>
              <a:gd name="T20" fmla="*/ 265 w 594"/>
              <a:gd name="T21" fmla="*/ 63 h 594"/>
              <a:gd name="T22" fmla="*/ 232 w 594"/>
              <a:gd name="T23" fmla="*/ 79 h 594"/>
              <a:gd name="T24" fmla="*/ 224 w 594"/>
              <a:gd name="T25" fmla="*/ 88 h 594"/>
              <a:gd name="T26" fmla="*/ 201 w 594"/>
              <a:gd name="T27" fmla="*/ 79 h 594"/>
              <a:gd name="T28" fmla="*/ 108 w 594"/>
              <a:gd name="T29" fmla="*/ 83 h 594"/>
              <a:gd name="T30" fmla="*/ 267 w 594"/>
              <a:gd name="T31" fmla="*/ 255 h 594"/>
              <a:gd name="T32" fmla="*/ 148 w 594"/>
              <a:gd name="T33" fmla="*/ 410 h 594"/>
              <a:gd name="T34" fmla="*/ 78 w 594"/>
              <a:gd name="T35" fmla="*/ 403 h 594"/>
              <a:gd name="T36" fmla="*/ 0 w 594"/>
              <a:gd name="T37" fmla="*/ 443 h 594"/>
              <a:gd name="T38" fmla="*/ 96 w 594"/>
              <a:gd name="T39" fmla="*/ 461 h 594"/>
              <a:gd name="T40" fmla="*/ 128 w 594"/>
              <a:gd name="T41" fmla="*/ 467 h 594"/>
              <a:gd name="T42" fmla="*/ 133 w 594"/>
              <a:gd name="T43" fmla="*/ 498 h 594"/>
              <a:gd name="T44" fmla="*/ 151 w 594"/>
              <a:gd name="T45" fmla="*/ 594 h 594"/>
              <a:gd name="T46" fmla="*/ 191 w 594"/>
              <a:gd name="T47" fmla="*/ 516 h 594"/>
              <a:gd name="T48" fmla="*/ 184 w 594"/>
              <a:gd name="T49" fmla="*/ 446 h 594"/>
              <a:gd name="T50" fmla="*/ 339 w 594"/>
              <a:gd name="T51" fmla="*/ 328 h 594"/>
              <a:gd name="T52" fmla="*/ 511 w 594"/>
              <a:gd name="T53" fmla="*/ 486 h 594"/>
              <a:gd name="T54" fmla="*/ 515 w 594"/>
              <a:gd name="T55" fmla="*/ 393 h 594"/>
              <a:gd name="T56" fmla="*/ 506 w 594"/>
              <a:gd name="T57" fmla="*/ 371 h 594"/>
              <a:gd name="T58" fmla="*/ 515 w 594"/>
              <a:gd name="T59" fmla="*/ 362 h 594"/>
              <a:gd name="T60" fmla="*/ 531 w 594"/>
              <a:gd name="T61" fmla="*/ 330 h 594"/>
              <a:gd name="T62" fmla="*/ 529 w 594"/>
              <a:gd name="T63" fmla="*/ 327 h 594"/>
              <a:gd name="T64" fmla="*/ 496 w 594"/>
              <a:gd name="T65" fmla="*/ 344 h 594"/>
              <a:gd name="T66" fmla="*/ 495 w 594"/>
              <a:gd name="T67" fmla="*/ 345 h 594"/>
              <a:gd name="T68" fmla="*/ 484 w 594"/>
              <a:gd name="T69" fmla="*/ 318 h 594"/>
              <a:gd name="T70" fmla="*/ 488 w 594"/>
              <a:gd name="T71" fmla="*/ 314 h 594"/>
              <a:gd name="T72" fmla="*/ 504 w 594"/>
              <a:gd name="T73" fmla="*/ 281 h 594"/>
              <a:gd name="T74" fmla="*/ 502 w 594"/>
              <a:gd name="T75" fmla="*/ 279 h 594"/>
              <a:gd name="T76" fmla="*/ 473 w 594"/>
              <a:gd name="T77" fmla="*/ 292 h 594"/>
              <a:gd name="T78" fmla="*/ 443 w 594"/>
              <a:gd name="T79" fmla="*/ 220 h 594"/>
              <a:gd name="T80" fmla="*/ 573 w 594"/>
              <a:gd name="T81" fmla="*/ 53 h 594"/>
              <a:gd name="T82" fmla="*/ 589 w 594"/>
              <a:gd name="T83" fmla="*/ 5 h 594"/>
              <a:gd name="T84" fmla="*/ 541 w 594"/>
              <a:gd name="T85" fmla="*/ 21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94" h="594">
                <a:moveTo>
                  <a:pt x="541" y="21"/>
                </a:moveTo>
                <a:cubicBezTo>
                  <a:pt x="374" y="152"/>
                  <a:pt x="374" y="152"/>
                  <a:pt x="374" y="152"/>
                </a:cubicBezTo>
                <a:cubicBezTo>
                  <a:pt x="302" y="121"/>
                  <a:pt x="302" y="121"/>
                  <a:pt x="302" y="121"/>
                </a:cubicBezTo>
                <a:cubicBezTo>
                  <a:pt x="314" y="109"/>
                  <a:pt x="320" y="96"/>
                  <a:pt x="316" y="92"/>
                </a:cubicBezTo>
                <a:cubicBezTo>
                  <a:pt x="313" y="90"/>
                  <a:pt x="313" y="90"/>
                  <a:pt x="313" y="90"/>
                </a:cubicBezTo>
                <a:cubicBezTo>
                  <a:pt x="309" y="85"/>
                  <a:pt x="294" y="93"/>
                  <a:pt x="281" y="106"/>
                </a:cubicBezTo>
                <a:cubicBezTo>
                  <a:pt x="279" y="108"/>
                  <a:pt x="278" y="109"/>
                  <a:pt x="276" y="111"/>
                </a:cubicBezTo>
                <a:cubicBezTo>
                  <a:pt x="249" y="99"/>
                  <a:pt x="249" y="99"/>
                  <a:pt x="249" y="99"/>
                </a:cubicBezTo>
                <a:cubicBezTo>
                  <a:pt x="250" y="99"/>
                  <a:pt x="250" y="98"/>
                  <a:pt x="251" y="98"/>
                </a:cubicBezTo>
                <a:cubicBezTo>
                  <a:pt x="264" y="84"/>
                  <a:pt x="271" y="70"/>
                  <a:pt x="267" y="65"/>
                </a:cubicBezTo>
                <a:cubicBezTo>
                  <a:pt x="265" y="63"/>
                  <a:pt x="265" y="63"/>
                  <a:pt x="265" y="63"/>
                </a:cubicBezTo>
                <a:cubicBezTo>
                  <a:pt x="260" y="58"/>
                  <a:pt x="245" y="66"/>
                  <a:pt x="232" y="79"/>
                </a:cubicBezTo>
                <a:cubicBezTo>
                  <a:pt x="229" y="82"/>
                  <a:pt x="226" y="85"/>
                  <a:pt x="224" y="88"/>
                </a:cubicBezTo>
                <a:cubicBezTo>
                  <a:pt x="201" y="79"/>
                  <a:pt x="201" y="79"/>
                  <a:pt x="201" y="79"/>
                </a:cubicBezTo>
                <a:cubicBezTo>
                  <a:pt x="108" y="83"/>
                  <a:pt x="108" y="83"/>
                  <a:pt x="108" y="83"/>
                </a:cubicBezTo>
                <a:cubicBezTo>
                  <a:pt x="108" y="83"/>
                  <a:pt x="364" y="190"/>
                  <a:pt x="267" y="255"/>
                </a:cubicBezTo>
                <a:cubicBezTo>
                  <a:pt x="223" y="284"/>
                  <a:pt x="148" y="410"/>
                  <a:pt x="148" y="410"/>
                </a:cubicBezTo>
                <a:cubicBezTo>
                  <a:pt x="78" y="403"/>
                  <a:pt x="78" y="403"/>
                  <a:pt x="78" y="403"/>
                </a:cubicBezTo>
                <a:cubicBezTo>
                  <a:pt x="0" y="443"/>
                  <a:pt x="0" y="443"/>
                  <a:pt x="0" y="443"/>
                </a:cubicBezTo>
                <a:cubicBezTo>
                  <a:pt x="96" y="461"/>
                  <a:pt x="96" y="461"/>
                  <a:pt x="96" y="461"/>
                </a:cubicBezTo>
                <a:cubicBezTo>
                  <a:pt x="128" y="467"/>
                  <a:pt x="128" y="467"/>
                  <a:pt x="128" y="467"/>
                </a:cubicBezTo>
                <a:cubicBezTo>
                  <a:pt x="133" y="498"/>
                  <a:pt x="133" y="498"/>
                  <a:pt x="133" y="498"/>
                </a:cubicBezTo>
                <a:cubicBezTo>
                  <a:pt x="151" y="594"/>
                  <a:pt x="151" y="594"/>
                  <a:pt x="151" y="594"/>
                </a:cubicBezTo>
                <a:cubicBezTo>
                  <a:pt x="191" y="516"/>
                  <a:pt x="191" y="516"/>
                  <a:pt x="191" y="516"/>
                </a:cubicBezTo>
                <a:cubicBezTo>
                  <a:pt x="184" y="446"/>
                  <a:pt x="184" y="446"/>
                  <a:pt x="184" y="446"/>
                </a:cubicBezTo>
                <a:cubicBezTo>
                  <a:pt x="184" y="446"/>
                  <a:pt x="310" y="371"/>
                  <a:pt x="339" y="328"/>
                </a:cubicBezTo>
                <a:cubicBezTo>
                  <a:pt x="404" y="231"/>
                  <a:pt x="511" y="486"/>
                  <a:pt x="511" y="486"/>
                </a:cubicBezTo>
                <a:cubicBezTo>
                  <a:pt x="515" y="393"/>
                  <a:pt x="515" y="393"/>
                  <a:pt x="515" y="393"/>
                </a:cubicBezTo>
                <a:cubicBezTo>
                  <a:pt x="506" y="371"/>
                  <a:pt x="506" y="371"/>
                  <a:pt x="506" y="371"/>
                </a:cubicBezTo>
                <a:cubicBezTo>
                  <a:pt x="509" y="368"/>
                  <a:pt x="512" y="365"/>
                  <a:pt x="515" y="362"/>
                </a:cubicBezTo>
                <a:cubicBezTo>
                  <a:pt x="529" y="349"/>
                  <a:pt x="536" y="334"/>
                  <a:pt x="531" y="330"/>
                </a:cubicBezTo>
                <a:cubicBezTo>
                  <a:pt x="529" y="327"/>
                  <a:pt x="529" y="327"/>
                  <a:pt x="529" y="327"/>
                </a:cubicBezTo>
                <a:cubicBezTo>
                  <a:pt x="525" y="323"/>
                  <a:pt x="510" y="330"/>
                  <a:pt x="496" y="344"/>
                </a:cubicBezTo>
                <a:cubicBezTo>
                  <a:pt x="496" y="344"/>
                  <a:pt x="496" y="345"/>
                  <a:pt x="495" y="345"/>
                </a:cubicBezTo>
                <a:cubicBezTo>
                  <a:pt x="484" y="318"/>
                  <a:pt x="484" y="318"/>
                  <a:pt x="484" y="318"/>
                </a:cubicBezTo>
                <a:cubicBezTo>
                  <a:pt x="485" y="317"/>
                  <a:pt x="487" y="315"/>
                  <a:pt x="488" y="314"/>
                </a:cubicBezTo>
                <a:cubicBezTo>
                  <a:pt x="502" y="300"/>
                  <a:pt x="509" y="286"/>
                  <a:pt x="504" y="281"/>
                </a:cubicBezTo>
                <a:cubicBezTo>
                  <a:pt x="502" y="279"/>
                  <a:pt x="502" y="279"/>
                  <a:pt x="502" y="279"/>
                </a:cubicBezTo>
                <a:cubicBezTo>
                  <a:pt x="498" y="275"/>
                  <a:pt x="485" y="280"/>
                  <a:pt x="473" y="292"/>
                </a:cubicBezTo>
                <a:cubicBezTo>
                  <a:pt x="443" y="220"/>
                  <a:pt x="443" y="220"/>
                  <a:pt x="443" y="220"/>
                </a:cubicBezTo>
                <a:cubicBezTo>
                  <a:pt x="573" y="53"/>
                  <a:pt x="573" y="53"/>
                  <a:pt x="573" y="53"/>
                </a:cubicBezTo>
                <a:cubicBezTo>
                  <a:pt x="573" y="53"/>
                  <a:pt x="594" y="29"/>
                  <a:pt x="589" y="5"/>
                </a:cubicBezTo>
                <a:cubicBezTo>
                  <a:pt x="566" y="0"/>
                  <a:pt x="541" y="21"/>
                  <a:pt x="541" y="21"/>
                </a:cubicBezTo>
              </a:path>
            </a:pathLst>
          </a:custGeom>
          <a:solidFill>
            <a:srgbClr val="00A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947952" y="971414"/>
            <a:ext cx="10405848" cy="0"/>
          </a:xfrm>
          <a:prstGeom prst="line">
            <a:avLst/>
          </a:prstGeom>
          <a:ln w="28575"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623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048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68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88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444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857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64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661CF-E792-4FE7-B61B-E04C51A9C613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2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/>
          <p:cNvSpPr>
            <a:spLocks noEditPoints="1"/>
          </p:cNvSpPr>
          <p:nvPr/>
        </p:nvSpPr>
        <p:spPr bwMode="auto">
          <a:xfrm>
            <a:off x="4691063" y="842963"/>
            <a:ext cx="2827338" cy="4770438"/>
          </a:xfrm>
          <a:custGeom>
            <a:avLst/>
            <a:gdLst>
              <a:gd name="T0" fmla="*/ 2284 w 2309"/>
              <a:gd name="T1" fmla="*/ 2281 h 3897"/>
              <a:gd name="T2" fmla="*/ 2284 w 2309"/>
              <a:gd name="T3" fmla="*/ 2230 h 3897"/>
              <a:gd name="T4" fmla="*/ 2284 w 2309"/>
              <a:gd name="T5" fmla="*/ 2180 h 3897"/>
              <a:gd name="T6" fmla="*/ 2284 w 2309"/>
              <a:gd name="T7" fmla="*/ 2129 h 3897"/>
              <a:gd name="T8" fmla="*/ 2284 w 2309"/>
              <a:gd name="T9" fmla="*/ 2078 h 3897"/>
              <a:gd name="T10" fmla="*/ 2284 w 2309"/>
              <a:gd name="T11" fmla="*/ 2028 h 3897"/>
              <a:gd name="T12" fmla="*/ 2284 w 2309"/>
              <a:gd name="T13" fmla="*/ 1977 h 3897"/>
              <a:gd name="T14" fmla="*/ 2284 w 2309"/>
              <a:gd name="T15" fmla="*/ 1926 h 3897"/>
              <a:gd name="T16" fmla="*/ 2284 w 2309"/>
              <a:gd name="T17" fmla="*/ 1876 h 3897"/>
              <a:gd name="T18" fmla="*/ 2244 w 2309"/>
              <a:gd name="T19" fmla="*/ 1820 h 3897"/>
              <a:gd name="T20" fmla="*/ 2216 w 2309"/>
              <a:gd name="T21" fmla="*/ 1751 h 3897"/>
              <a:gd name="T22" fmla="*/ 2210 w 2309"/>
              <a:gd name="T23" fmla="*/ 712 h 3897"/>
              <a:gd name="T24" fmla="*/ 1816 w 2309"/>
              <a:gd name="T25" fmla="*/ 319 h 3897"/>
              <a:gd name="T26" fmla="*/ 1457 w 2309"/>
              <a:gd name="T27" fmla="*/ 293 h 3897"/>
              <a:gd name="T28" fmla="*/ 1436 w 2309"/>
              <a:gd name="T29" fmla="*/ 66 h 3897"/>
              <a:gd name="T30" fmla="*/ 1366 w 2309"/>
              <a:gd name="T31" fmla="*/ 58 h 3897"/>
              <a:gd name="T32" fmla="*/ 1333 w 2309"/>
              <a:gd name="T33" fmla="*/ 0 h 3897"/>
              <a:gd name="T34" fmla="*/ 1290 w 2309"/>
              <a:gd name="T35" fmla="*/ 0 h 3897"/>
              <a:gd name="T36" fmla="*/ 1239 w 2309"/>
              <a:gd name="T37" fmla="*/ 0 h 3897"/>
              <a:gd name="T38" fmla="*/ 1188 w 2309"/>
              <a:gd name="T39" fmla="*/ 0 h 3897"/>
              <a:gd name="T40" fmla="*/ 1138 w 2309"/>
              <a:gd name="T41" fmla="*/ 0 h 3897"/>
              <a:gd name="T42" fmla="*/ 1087 w 2309"/>
              <a:gd name="T43" fmla="*/ 0 h 3897"/>
              <a:gd name="T44" fmla="*/ 1036 w 2309"/>
              <a:gd name="T45" fmla="*/ 0 h 3897"/>
              <a:gd name="T46" fmla="*/ 986 w 2309"/>
              <a:gd name="T47" fmla="*/ 0 h 3897"/>
              <a:gd name="T48" fmla="*/ 935 w 2309"/>
              <a:gd name="T49" fmla="*/ 0 h 3897"/>
              <a:gd name="T50" fmla="*/ 885 w 2309"/>
              <a:gd name="T51" fmla="*/ 0 h 3897"/>
              <a:gd name="T52" fmla="*/ 850 w 2309"/>
              <a:gd name="T53" fmla="*/ 58 h 3897"/>
              <a:gd name="T54" fmla="*/ 781 w 2309"/>
              <a:gd name="T55" fmla="*/ 80 h 3897"/>
              <a:gd name="T56" fmla="*/ 773 w 2309"/>
              <a:gd name="T57" fmla="*/ 293 h 3897"/>
              <a:gd name="T58" fmla="*/ 499 w 2309"/>
              <a:gd name="T59" fmla="*/ 319 h 3897"/>
              <a:gd name="T60" fmla="*/ 0 w 2309"/>
              <a:gd name="T61" fmla="*/ 704 h 3897"/>
              <a:gd name="T62" fmla="*/ 7 w 2309"/>
              <a:gd name="T63" fmla="*/ 3249 h 3897"/>
              <a:gd name="T64" fmla="*/ 396 w 2309"/>
              <a:gd name="T65" fmla="*/ 3823 h 3897"/>
              <a:gd name="T66" fmla="*/ 614 w 2309"/>
              <a:gd name="T67" fmla="*/ 3818 h 3897"/>
              <a:gd name="T68" fmla="*/ 772 w 2309"/>
              <a:gd name="T69" fmla="*/ 3812 h 3897"/>
              <a:gd name="T70" fmla="*/ 1517 w 2309"/>
              <a:gd name="T71" fmla="*/ 3897 h 3897"/>
              <a:gd name="T72" fmla="*/ 1816 w 2309"/>
              <a:gd name="T73" fmla="*/ 3812 h 3897"/>
              <a:gd name="T74" fmla="*/ 2210 w 2309"/>
              <a:gd name="T75" fmla="*/ 3419 h 3897"/>
              <a:gd name="T76" fmla="*/ 2219 w 2309"/>
              <a:gd name="T77" fmla="*/ 2405 h 3897"/>
              <a:gd name="T78" fmla="*/ 2227 w 2309"/>
              <a:gd name="T79" fmla="*/ 2336 h 3897"/>
              <a:gd name="T80" fmla="*/ 2284 w 2309"/>
              <a:gd name="T81" fmla="*/ 2303 h 3897"/>
              <a:gd name="T82" fmla="*/ 1344 w 2309"/>
              <a:gd name="T83" fmla="*/ 293 h 3897"/>
              <a:gd name="T84" fmla="*/ 873 w 2309"/>
              <a:gd name="T85" fmla="*/ 293 h 3897"/>
              <a:gd name="T86" fmla="*/ 852 w 2309"/>
              <a:gd name="T87" fmla="*/ 80 h 3897"/>
              <a:gd name="T88" fmla="*/ 898 w 2309"/>
              <a:gd name="T89" fmla="*/ 53 h 3897"/>
              <a:gd name="T90" fmla="*/ 1307 w 2309"/>
              <a:gd name="T91" fmla="*/ 53 h 3897"/>
              <a:gd name="T92" fmla="*/ 1361 w 2309"/>
              <a:gd name="T93" fmla="*/ 80 h 3897"/>
              <a:gd name="T94" fmla="*/ 2231 w 2309"/>
              <a:gd name="T95" fmla="*/ 1907 h 3897"/>
              <a:gd name="T96" fmla="*/ 2231 w 2309"/>
              <a:gd name="T97" fmla="*/ 2289 h 3897"/>
              <a:gd name="T98" fmla="*/ 2231 w 2309"/>
              <a:gd name="T99" fmla="*/ 1868 h 3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309" h="3897">
                <a:moveTo>
                  <a:pt x="2284" y="2303"/>
                </a:moveTo>
                <a:cubicBezTo>
                  <a:pt x="2284" y="2302"/>
                  <a:pt x="2284" y="2302"/>
                  <a:pt x="2284" y="2302"/>
                </a:cubicBezTo>
                <a:cubicBezTo>
                  <a:pt x="2273" y="2301"/>
                  <a:pt x="2284" y="2292"/>
                  <a:pt x="2284" y="2281"/>
                </a:cubicBezTo>
                <a:cubicBezTo>
                  <a:pt x="2284" y="2269"/>
                  <a:pt x="2272" y="2260"/>
                  <a:pt x="2284" y="2260"/>
                </a:cubicBezTo>
                <a:cubicBezTo>
                  <a:pt x="2284" y="2257"/>
                  <a:pt x="2284" y="2254"/>
                  <a:pt x="2284" y="2252"/>
                </a:cubicBezTo>
                <a:cubicBezTo>
                  <a:pt x="2272" y="2252"/>
                  <a:pt x="2284" y="2242"/>
                  <a:pt x="2284" y="2230"/>
                </a:cubicBezTo>
                <a:cubicBezTo>
                  <a:pt x="2284" y="2218"/>
                  <a:pt x="2272" y="2209"/>
                  <a:pt x="2284" y="2209"/>
                </a:cubicBezTo>
                <a:cubicBezTo>
                  <a:pt x="2284" y="2206"/>
                  <a:pt x="2284" y="2204"/>
                  <a:pt x="2284" y="2201"/>
                </a:cubicBezTo>
                <a:cubicBezTo>
                  <a:pt x="2272" y="2201"/>
                  <a:pt x="2284" y="2191"/>
                  <a:pt x="2284" y="2180"/>
                </a:cubicBezTo>
                <a:cubicBezTo>
                  <a:pt x="2284" y="2168"/>
                  <a:pt x="2272" y="2158"/>
                  <a:pt x="2284" y="2158"/>
                </a:cubicBezTo>
                <a:cubicBezTo>
                  <a:pt x="2284" y="2156"/>
                  <a:pt x="2284" y="2153"/>
                  <a:pt x="2284" y="2150"/>
                </a:cubicBezTo>
                <a:cubicBezTo>
                  <a:pt x="2272" y="2150"/>
                  <a:pt x="2284" y="2141"/>
                  <a:pt x="2284" y="2129"/>
                </a:cubicBezTo>
                <a:cubicBezTo>
                  <a:pt x="2284" y="2117"/>
                  <a:pt x="2272" y="2108"/>
                  <a:pt x="2284" y="2108"/>
                </a:cubicBezTo>
                <a:cubicBezTo>
                  <a:pt x="2284" y="2105"/>
                  <a:pt x="2284" y="2102"/>
                  <a:pt x="2284" y="2100"/>
                </a:cubicBezTo>
                <a:cubicBezTo>
                  <a:pt x="2272" y="2100"/>
                  <a:pt x="2284" y="2090"/>
                  <a:pt x="2284" y="2078"/>
                </a:cubicBezTo>
                <a:cubicBezTo>
                  <a:pt x="2284" y="2066"/>
                  <a:pt x="2272" y="2057"/>
                  <a:pt x="2284" y="2057"/>
                </a:cubicBezTo>
                <a:cubicBezTo>
                  <a:pt x="2284" y="2054"/>
                  <a:pt x="2284" y="2052"/>
                  <a:pt x="2284" y="2049"/>
                </a:cubicBezTo>
                <a:cubicBezTo>
                  <a:pt x="2272" y="2049"/>
                  <a:pt x="2284" y="2039"/>
                  <a:pt x="2284" y="2028"/>
                </a:cubicBezTo>
                <a:cubicBezTo>
                  <a:pt x="2284" y="2016"/>
                  <a:pt x="2272" y="2006"/>
                  <a:pt x="2284" y="2006"/>
                </a:cubicBezTo>
                <a:cubicBezTo>
                  <a:pt x="2284" y="2004"/>
                  <a:pt x="2284" y="2001"/>
                  <a:pt x="2284" y="1998"/>
                </a:cubicBezTo>
                <a:cubicBezTo>
                  <a:pt x="2272" y="1998"/>
                  <a:pt x="2284" y="1989"/>
                  <a:pt x="2284" y="1977"/>
                </a:cubicBezTo>
                <a:cubicBezTo>
                  <a:pt x="2284" y="1965"/>
                  <a:pt x="2272" y="1956"/>
                  <a:pt x="2284" y="1956"/>
                </a:cubicBezTo>
                <a:cubicBezTo>
                  <a:pt x="2284" y="1953"/>
                  <a:pt x="2284" y="1950"/>
                  <a:pt x="2284" y="1948"/>
                </a:cubicBezTo>
                <a:cubicBezTo>
                  <a:pt x="2272" y="1948"/>
                  <a:pt x="2284" y="1938"/>
                  <a:pt x="2284" y="1926"/>
                </a:cubicBezTo>
                <a:cubicBezTo>
                  <a:pt x="2284" y="1915"/>
                  <a:pt x="2272" y="1905"/>
                  <a:pt x="2284" y="1905"/>
                </a:cubicBezTo>
                <a:cubicBezTo>
                  <a:pt x="2284" y="1902"/>
                  <a:pt x="2284" y="1900"/>
                  <a:pt x="2284" y="1897"/>
                </a:cubicBezTo>
                <a:cubicBezTo>
                  <a:pt x="2272" y="1897"/>
                  <a:pt x="2284" y="1887"/>
                  <a:pt x="2284" y="1876"/>
                </a:cubicBezTo>
                <a:cubicBezTo>
                  <a:pt x="2284" y="1865"/>
                  <a:pt x="2273" y="1856"/>
                  <a:pt x="2284" y="1855"/>
                </a:cubicBezTo>
                <a:cubicBezTo>
                  <a:pt x="2277" y="1835"/>
                  <a:pt x="2309" y="1820"/>
                  <a:pt x="2284" y="1820"/>
                </a:cubicBezTo>
                <a:cubicBezTo>
                  <a:pt x="2282" y="1820"/>
                  <a:pt x="2246" y="1820"/>
                  <a:pt x="2244" y="1820"/>
                </a:cubicBezTo>
                <a:cubicBezTo>
                  <a:pt x="2238" y="1820"/>
                  <a:pt x="2232" y="1820"/>
                  <a:pt x="2227" y="1820"/>
                </a:cubicBezTo>
                <a:cubicBezTo>
                  <a:pt x="2227" y="1797"/>
                  <a:pt x="2227" y="1774"/>
                  <a:pt x="2227" y="1751"/>
                </a:cubicBezTo>
                <a:cubicBezTo>
                  <a:pt x="2223" y="1751"/>
                  <a:pt x="2219" y="1751"/>
                  <a:pt x="2216" y="1751"/>
                </a:cubicBezTo>
                <a:cubicBezTo>
                  <a:pt x="2214" y="1751"/>
                  <a:pt x="2212" y="1751"/>
                  <a:pt x="2210" y="1751"/>
                </a:cubicBezTo>
                <a:cubicBezTo>
                  <a:pt x="2210" y="1474"/>
                  <a:pt x="2210" y="1196"/>
                  <a:pt x="2210" y="919"/>
                </a:cubicBezTo>
                <a:cubicBezTo>
                  <a:pt x="2210" y="850"/>
                  <a:pt x="2210" y="781"/>
                  <a:pt x="2210" y="712"/>
                </a:cubicBezTo>
                <a:cubicBezTo>
                  <a:pt x="2217" y="704"/>
                  <a:pt x="2217" y="704"/>
                  <a:pt x="2217" y="704"/>
                </a:cubicBezTo>
                <a:cubicBezTo>
                  <a:pt x="2217" y="442"/>
                  <a:pt x="2062" y="308"/>
                  <a:pt x="1821" y="308"/>
                </a:cubicBezTo>
                <a:cubicBezTo>
                  <a:pt x="1816" y="319"/>
                  <a:pt x="1816" y="319"/>
                  <a:pt x="1816" y="319"/>
                </a:cubicBezTo>
                <a:cubicBezTo>
                  <a:pt x="1786" y="319"/>
                  <a:pt x="1757" y="319"/>
                  <a:pt x="1727" y="319"/>
                </a:cubicBezTo>
                <a:cubicBezTo>
                  <a:pt x="1637" y="319"/>
                  <a:pt x="1547" y="319"/>
                  <a:pt x="1457" y="319"/>
                </a:cubicBezTo>
                <a:cubicBezTo>
                  <a:pt x="1457" y="293"/>
                  <a:pt x="1457" y="293"/>
                  <a:pt x="1457" y="293"/>
                </a:cubicBezTo>
                <a:cubicBezTo>
                  <a:pt x="1444" y="293"/>
                  <a:pt x="1444" y="293"/>
                  <a:pt x="1444" y="293"/>
                </a:cubicBezTo>
                <a:cubicBezTo>
                  <a:pt x="1436" y="293"/>
                  <a:pt x="1436" y="293"/>
                  <a:pt x="1436" y="293"/>
                </a:cubicBezTo>
                <a:cubicBezTo>
                  <a:pt x="1436" y="66"/>
                  <a:pt x="1436" y="66"/>
                  <a:pt x="1436" y="66"/>
                </a:cubicBezTo>
                <a:cubicBezTo>
                  <a:pt x="1435" y="66"/>
                  <a:pt x="1435" y="66"/>
                  <a:pt x="1435" y="66"/>
                </a:cubicBezTo>
                <a:cubicBezTo>
                  <a:pt x="1435" y="63"/>
                  <a:pt x="1435" y="61"/>
                  <a:pt x="1435" y="58"/>
                </a:cubicBezTo>
                <a:cubicBezTo>
                  <a:pt x="1412" y="58"/>
                  <a:pt x="1389" y="58"/>
                  <a:pt x="1366" y="58"/>
                </a:cubicBezTo>
                <a:cubicBezTo>
                  <a:pt x="1366" y="52"/>
                  <a:pt x="1366" y="46"/>
                  <a:pt x="1366" y="40"/>
                </a:cubicBezTo>
                <a:cubicBezTo>
                  <a:pt x="1366" y="38"/>
                  <a:pt x="1366" y="36"/>
                  <a:pt x="1366" y="34"/>
                </a:cubicBezTo>
                <a:cubicBezTo>
                  <a:pt x="1366" y="10"/>
                  <a:pt x="1352" y="7"/>
                  <a:pt x="1333" y="0"/>
                </a:cubicBezTo>
                <a:cubicBezTo>
                  <a:pt x="1332" y="0"/>
                  <a:pt x="1332" y="0"/>
                  <a:pt x="1332" y="0"/>
                </a:cubicBezTo>
                <a:cubicBezTo>
                  <a:pt x="1331" y="11"/>
                  <a:pt x="1322" y="0"/>
                  <a:pt x="1311" y="0"/>
                </a:cubicBezTo>
                <a:cubicBezTo>
                  <a:pt x="1299" y="0"/>
                  <a:pt x="1290" y="12"/>
                  <a:pt x="1290" y="0"/>
                </a:cubicBezTo>
                <a:cubicBezTo>
                  <a:pt x="1287" y="0"/>
                  <a:pt x="1284" y="0"/>
                  <a:pt x="1282" y="0"/>
                </a:cubicBezTo>
                <a:cubicBezTo>
                  <a:pt x="1282" y="12"/>
                  <a:pt x="1272" y="0"/>
                  <a:pt x="1260" y="0"/>
                </a:cubicBezTo>
                <a:cubicBezTo>
                  <a:pt x="1249" y="0"/>
                  <a:pt x="1239" y="12"/>
                  <a:pt x="1239" y="0"/>
                </a:cubicBezTo>
                <a:cubicBezTo>
                  <a:pt x="1236" y="0"/>
                  <a:pt x="1234" y="0"/>
                  <a:pt x="1231" y="0"/>
                </a:cubicBezTo>
                <a:cubicBezTo>
                  <a:pt x="1231" y="12"/>
                  <a:pt x="1221" y="0"/>
                  <a:pt x="1210" y="0"/>
                </a:cubicBezTo>
                <a:cubicBezTo>
                  <a:pt x="1198" y="0"/>
                  <a:pt x="1188" y="12"/>
                  <a:pt x="1188" y="0"/>
                </a:cubicBezTo>
                <a:cubicBezTo>
                  <a:pt x="1186" y="0"/>
                  <a:pt x="1183" y="0"/>
                  <a:pt x="1180" y="0"/>
                </a:cubicBezTo>
                <a:cubicBezTo>
                  <a:pt x="1180" y="12"/>
                  <a:pt x="1171" y="0"/>
                  <a:pt x="1159" y="0"/>
                </a:cubicBezTo>
                <a:cubicBezTo>
                  <a:pt x="1147" y="0"/>
                  <a:pt x="1138" y="12"/>
                  <a:pt x="1138" y="0"/>
                </a:cubicBezTo>
                <a:cubicBezTo>
                  <a:pt x="1135" y="0"/>
                  <a:pt x="1132" y="0"/>
                  <a:pt x="1130" y="0"/>
                </a:cubicBezTo>
                <a:cubicBezTo>
                  <a:pt x="1130" y="12"/>
                  <a:pt x="1120" y="0"/>
                  <a:pt x="1108" y="0"/>
                </a:cubicBezTo>
                <a:cubicBezTo>
                  <a:pt x="1097" y="0"/>
                  <a:pt x="1087" y="12"/>
                  <a:pt x="1087" y="0"/>
                </a:cubicBezTo>
                <a:cubicBezTo>
                  <a:pt x="1084" y="0"/>
                  <a:pt x="1082" y="0"/>
                  <a:pt x="1079" y="0"/>
                </a:cubicBezTo>
                <a:cubicBezTo>
                  <a:pt x="1079" y="12"/>
                  <a:pt x="1069" y="0"/>
                  <a:pt x="1058" y="0"/>
                </a:cubicBezTo>
                <a:cubicBezTo>
                  <a:pt x="1046" y="0"/>
                  <a:pt x="1036" y="12"/>
                  <a:pt x="1036" y="0"/>
                </a:cubicBezTo>
                <a:cubicBezTo>
                  <a:pt x="1034" y="0"/>
                  <a:pt x="1031" y="0"/>
                  <a:pt x="1028" y="0"/>
                </a:cubicBezTo>
                <a:cubicBezTo>
                  <a:pt x="1028" y="12"/>
                  <a:pt x="1019" y="0"/>
                  <a:pt x="1007" y="0"/>
                </a:cubicBezTo>
                <a:cubicBezTo>
                  <a:pt x="995" y="0"/>
                  <a:pt x="986" y="12"/>
                  <a:pt x="986" y="0"/>
                </a:cubicBezTo>
                <a:cubicBezTo>
                  <a:pt x="983" y="0"/>
                  <a:pt x="980" y="0"/>
                  <a:pt x="978" y="0"/>
                </a:cubicBezTo>
                <a:cubicBezTo>
                  <a:pt x="978" y="12"/>
                  <a:pt x="968" y="0"/>
                  <a:pt x="956" y="0"/>
                </a:cubicBezTo>
                <a:cubicBezTo>
                  <a:pt x="945" y="0"/>
                  <a:pt x="935" y="12"/>
                  <a:pt x="935" y="0"/>
                </a:cubicBezTo>
                <a:cubicBezTo>
                  <a:pt x="932" y="0"/>
                  <a:pt x="930" y="0"/>
                  <a:pt x="927" y="0"/>
                </a:cubicBezTo>
                <a:cubicBezTo>
                  <a:pt x="927" y="12"/>
                  <a:pt x="917" y="0"/>
                  <a:pt x="906" y="0"/>
                </a:cubicBezTo>
                <a:cubicBezTo>
                  <a:pt x="895" y="0"/>
                  <a:pt x="886" y="11"/>
                  <a:pt x="885" y="0"/>
                </a:cubicBezTo>
                <a:cubicBezTo>
                  <a:pt x="865" y="7"/>
                  <a:pt x="850" y="9"/>
                  <a:pt x="850" y="34"/>
                </a:cubicBezTo>
                <a:cubicBezTo>
                  <a:pt x="850" y="36"/>
                  <a:pt x="850" y="38"/>
                  <a:pt x="850" y="41"/>
                </a:cubicBezTo>
                <a:cubicBezTo>
                  <a:pt x="850" y="46"/>
                  <a:pt x="850" y="52"/>
                  <a:pt x="850" y="58"/>
                </a:cubicBezTo>
                <a:cubicBezTo>
                  <a:pt x="827" y="58"/>
                  <a:pt x="804" y="58"/>
                  <a:pt x="781" y="58"/>
                </a:cubicBezTo>
                <a:cubicBezTo>
                  <a:pt x="781" y="62"/>
                  <a:pt x="781" y="65"/>
                  <a:pt x="781" y="69"/>
                </a:cubicBezTo>
                <a:cubicBezTo>
                  <a:pt x="781" y="72"/>
                  <a:pt x="781" y="76"/>
                  <a:pt x="781" y="80"/>
                </a:cubicBezTo>
                <a:cubicBezTo>
                  <a:pt x="781" y="80"/>
                  <a:pt x="781" y="80"/>
                  <a:pt x="781" y="80"/>
                </a:cubicBezTo>
                <a:cubicBezTo>
                  <a:pt x="781" y="293"/>
                  <a:pt x="781" y="293"/>
                  <a:pt x="781" y="293"/>
                </a:cubicBezTo>
                <a:cubicBezTo>
                  <a:pt x="773" y="293"/>
                  <a:pt x="773" y="293"/>
                  <a:pt x="773" y="293"/>
                </a:cubicBezTo>
                <a:cubicBezTo>
                  <a:pt x="760" y="293"/>
                  <a:pt x="760" y="293"/>
                  <a:pt x="760" y="293"/>
                </a:cubicBezTo>
                <a:cubicBezTo>
                  <a:pt x="760" y="319"/>
                  <a:pt x="760" y="319"/>
                  <a:pt x="760" y="319"/>
                </a:cubicBezTo>
                <a:cubicBezTo>
                  <a:pt x="673" y="319"/>
                  <a:pt x="586" y="319"/>
                  <a:pt x="499" y="319"/>
                </a:cubicBezTo>
                <a:cubicBezTo>
                  <a:pt x="466" y="319"/>
                  <a:pt x="434" y="319"/>
                  <a:pt x="401" y="319"/>
                </a:cubicBezTo>
                <a:cubicBezTo>
                  <a:pt x="396" y="308"/>
                  <a:pt x="396" y="308"/>
                  <a:pt x="396" y="308"/>
                </a:cubicBezTo>
                <a:cubicBezTo>
                  <a:pt x="153" y="308"/>
                  <a:pt x="0" y="444"/>
                  <a:pt x="0" y="704"/>
                </a:cubicBezTo>
                <a:cubicBezTo>
                  <a:pt x="7" y="712"/>
                  <a:pt x="7" y="712"/>
                  <a:pt x="7" y="712"/>
                </a:cubicBezTo>
                <a:cubicBezTo>
                  <a:pt x="7" y="781"/>
                  <a:pt x="7" y="850"/>
                  <a:pt x="7" y="919"/>
                </a:cubicBezTo>
                <a:cubicBezTo>
                  <a:pt x="7" y="1696"/>
                  <a:pt x="7" y="2472"/>
                  <a:pt x="7" y="3249"/>
                </a:cubicBezTo>
                <a:cubicBezTo>
                  <a:pt x="7" y="3306"/>
                  <a:pt x="7" y="3362"/>
                  <a:pt x="7" y="3419"/>
                </a:cubicBezTo>
                <a:cubicBezTo>
                  <a:pt x="0" y="3427"/>
                  <a:pt x="0" y="3427"/>
                  <a:pt x="0" y="3427"/>
                </a:cubicBezTo>
                <a:cubicBezTo>
                  <a:pt x="0" y="3687"/>
                  <a:pt x="153" y="3823"/>
                  <a:pt x="396" y="3823"/>
                </a:cubicBezTo>
                <a:cubicBezTo>
                  <a:pt x="401" y="3812"/>
                  <a:pt x="401" y="3812"/>
                  <a:pt x="401" y="3812"/>
                </a:cubicBezTo>
                <a:cubicBezTo>
                  <a:pt x="425" y="3812"/>
                  <a:pt x="591" y="3812"/>
                  <a:pt x="615" y="3812"/>
                </a:cubicBezTo>
                <a:cubicBezTo>
                  <a:pt x="614" y="3814"/>
                  <a:pt x="614" y="3816"/>
                  <a:pt x="614" y="3818"/>
                </a:cubicBezTo>
                <a:cubicBezTo>
                  <a:pt x="614" y="3861"/>
                  <a:pt x="650" y="3897"/>
                  <a:pt x="693" y="3897"/>
                </a:cubicBezTo>
                <a:cubicBezTo>
                  <a:pt x="737" y="3897"/>
                  <a:pt x="772" y="3861"/>
                  <a:pt x="772" y="3818"/>
                </a:cubicBezTo>
                <a:cubicBezTo>
                  <a:pt x="772" y="3816"/>
                  <a:pt x="772" y="3814"/>
                  <a:pt x="772" y="3812"/>
                </a:cubicBezTo>
                <a:cubicBezTo>
                  <a:pt x="994" y="3812"/>
                  <a:pt x="1216" y="3812"/>
                  <a:pt x="1438" y="3812"/>
                </a:cubicBezTo>
                <a:cubicBezTo>
                  <a:pt x="1438" y="3814"/>
                  <a:pt x="1438" y="3816"/>
                  <a:pt x="1438" y="3818"/>
                </a:cubicBezTo>
                <a:cubicBezTo>
                  <a:pt x="1438" y="3861"/>
                  <a:pt x="1473" y="3897"/>
                  <a:pt x="1517" y="3897"/>
                </a:cubicBezTo>
                <a:cubicBezTo>
                  <a:pt x="1560" y="3897"/>
                  <a:pt x="1596" y="3861"/>
                  <a:pt x="1596" y="3818"/>
                </a:cubicBezTo>
                <a:cubicBezTo>
                  <a:pt x="1596" y="3816"/>
                  <a:pt x="1596" y="3814"/>
                  <a:pt x="1596" y="3812"/>
                </a:cubicBezTo>
                <a:cubicBezTo>
                  <a:pt x="1660" y="3812"/>
                  <a:pt x="1751" y="3812"/>
                  <a:pt x="1816" y="3812"/>
                </a:cubicBezTo>
                <a:cubicBezTo>
                  <a:pt x="1821" y="3823"/>
                  <a:pt x="1821" y="3823"/>
                  <a:pt x="1821" y="3823"/>
                </a:cubicBezTo>
                <a:cubicBezTo>
                  <a:pt x="2065" y="3823"/>
                  <a:pt x="2217" y="3686"/>
                  <a:pt x="2217" y="3427"/>
                </a:cubicBezTo>
                <a:cubicBezTo>
                  <a:pt x="2210" y="3419"/>
                  <a:pt x="2210" y="3419"/>
                  <a:pt x="2210" y="3419"/>
                </a:cubicBezTo>
                <a:cubicBezTo>
                  <a:pt x="2210" y="3362"/>
                  <a:pt x="2210" y="3306"/>
                  <a:pt x="2210" y="3249"/>
                </a:cubicBezTo>
                <a:cubicBezTo>
                  <a:pt x="2210" y="2968"/>
                  <a:pt x="2210" y="2687"/>
                  <a:pt x="2210" y="2405"/>
                </a:cubicBezTo>
                <a:cubicBezTo>
                  <a:pt x="2219" y="2405"/>
                  <a:pt x="2219" y="2405"/>
                  <a:pt x="2219" y="2405"/>
                </a:cubicBezTo>
                <a:cubicBezTo>
                  <a:pt x="2219" y="2405"/>
                  <a:pt x="2219" y="2405"/>
                  <a:pt x="2219" y="2405"/>
                </a:cubicBezTo>
                <a:cubicBezTo>
                  <a:pt x="2221" y="2405"/>
                  <a:pt x="2224" y="2405"/>
                  <a:pt x="2227" y="2405"/>
                </a:cubicBezTo>
                <a:cubicBezTo>
                  <a:pt x="2227" y="2382"/>
                  <a:pt x="2227" y="2359"/>
                  <a:pt x="2227" y="2336"/>
                </a:cubicBezTo>
                <a:cubicBezTo>
                  <a:pt x="2233" y="2336"/>
                  <a:pt x="2238" y="2336"/>
                  <a:pt x="2244" y="2336"/>
                </a:cubicBezTo>
                <a:cubicBezTo>
                  <a:pt x="2246" y="2336"/>
                  <a:pt x="2282" y="2336"/>
                  <a:pt x="2284" y="2336"/>
                </a:cubicBezTo>
                <a:cubicBezTo>
                  <a:pt x="2309" y="2336"/>
                  <a:pt x="2277" y="2322"/>
                  <a:pt x="2284" y="2303"/>
                </a:cubicBezTo>
                <a:moveTo>
                  <a:pt x="1365" y="293"/>
                </a:moveTo>
                <a:cubicBezTo>
                  <a:pt x="1357" y="293"/>
                  <a:pt x="1357" y="293"/>
                  <a:pt x="1357" y="293"/>
                </a:cubicBezTo>
                <a:cubicBezTo>
                  <a:pt x="1344" y="293"/>
                  <a:pt x="1344" y="293"/>
                  <a:pt x="1344" y="293"/>
                </a:cubicBezTo>
                <a:cubicBezTo>
                  <a:pt x="1344" y="319"/>
                  <a:pt x="1344" y="319"/>
                  <a:pt x="1344" y="319"/>
                </a:cubicBezTo>
                <a:cubicBezTo>
                  <a:pt x="1187" y="319"/>
                  <a:pt x="1030" y="319"/>
                  <a:pt x="873" y="319"/>
                </a:cubicBezTo>
                <a:cubicBezTo>
                  <a:pt x="873" y="293"/>
                  <a:pt x="873" y="293"/>
                  <a:pt x="873" y="293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52" y="293"/>
                  <a:pt x="852" y="293"/>
                  <a:pt x="852" y="293"/>
                </a:cubicBezTo>
                <a:cubicBezTo>
                  <a:pt x="852" y="80"/>
                  <a:pt x="852" y="80"/>
                  <a:pt x="852" y="80"/>
                </a:cubicBezTo>
                <a:cubicBezTo>
                  <a:pt x="853" y="80"/>
                  <a:pt x="854" y="80"/>
                  <a:pt x="855" y="80"/>
                </a:cubicBezTo>
                <a:cubicBezTo>
                  <a:pt x="856" y="80"/>
                  <a:pt x="857" y="80"/>
                  <a:pt x="858" y="80"/>
                </a:cubicBezTo>
                <a:cubicBezTo>
                  <a:pt x="866" y="64"/>
                  <a:pt x="881" y="53"/>
                  <a:pt x="898" y="53"/>
                </a:cubicBezTo>
                <a:cubicBezTo>
                  <a:pt x="911" y="53"/>
                  <a:pt x="924" y="53"/>
                  <a:pt x="937" y="53"/>
                </a:cubicBezTo>
                <a:cubicBezTo>
                  <a:pt x="993" y="53"/>
                  <a:pt x="1048" y="53"/>
                  <a:pt x="1104" y="53"/>
                </a:cubicBezTo>
                <a:cubicBezTo>
                  <a:pt x="1172" y="53"/>
                  <a:pt x="1240" y="53"/>
                  <a:pt x="1307" y="53"/>
                </a:cubicBezTo>
                <a:cubicBezTo>
                  <a:pt x="1311" y="53"/>
                  <a:pt x="1315" y="53"/>
                  <a:pt x="1319" y="53"/>
                </a:cubicBezTo>
                <a:cubicBezTo>
                  <a:pt x="1336" y="53"/>
                  <a:pt x="1351" y="64"/>
                  <a:pt x="1359" y="80"/>
                </a:cubicBezTo>
                <a:cubicBezTo>
                  <a:pt x="1360" y="80"/>
                  <a:pt x="1361" y="80"/>
                  <a:pt x="1361" y="80"/>
                </a:cubicBezTo>
                <a:cubicBezTo>
                  <a:pt x="1362" y="80"/>
                  <a:pt x="1364" y="80"/>
                  <a:pt x="1365" y="80"/>
                </a:cubicBezTo>
                <a:cubicBezTo>
                  <a:pt x="1365" y="293"/>
                  <a:pt x="1365" y="293"/>
                  <a:pt x="1365" y="293"/>
                </a:cubicBezTo>
                <a:moveTo>
                  <a:pt x="2231" y="1907"/>
                </a:moveTo>
                <a:cubicBezTo>
                  <a:pt x="2231" y="1962"/>
                  <a:pt x="2231" y="2018"/>
                  <a:pt x="2231" y="2074"/>
                </a:cubicBezTo>
                <a:cubicBezTo>
                  <a:pt x="2231" y="2142"/>
                  <a:pt x="2231" y="2209"/>
                  <a:pt x="2231" y="2277"/>
                </a:cubicBezTo>
                <a:cubicBezTo>
                  <a:pt x="2231" y="2281"/>
                  <a:pt x="2231" y="2285"/>
                  <a:pt x="2231" y="2289"/>
                </a:cubicBezTo>
                <a:cubicBezTo>
                  <a:pt x="2231" y="2304"/>
                  <a:pt x="2223" y="2317"/>
                  <a:pt x="2210" y="2326"/>
                </a:cubicBezTo>
                <a:cubicBezTo>
                  <a:pt x="2210" y="2161"/>
                  <a:pt x="2210" y="1996"/>
                  <a:pt x="2210" y="1831"/>
                </a:cubicBezTo>
                <a:cubicBezTo>
                  <a:pt x="2223" y="1839"/>
                  <a:pt x="2231" y="1853"/>
                  <a:pt x="2231" y="1868"/>
                </a:cubicBezTo>
                <a:cubicBezTo>
                  <a:pt x="2231" y="1881"/>
                  <a:pt x="2231" y="1894"/>
                  <a:pt x="2231" y="1907"/>
                </a:cubicBezTo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5621552" y="3998777"/>
            <a:ext cx="727075" cy="727075"/>
          </a:xfrm>
          <a:custGeom>
            <a:avLst/>
            <a:gdLst>
              <a:gd name="T0" fmla="*/ 541 w 594"/>
              <a:gd name="T1" fmla="*/ 21 h 594"/>
              <a:gd name="T2" fmla="*/ 374 w 594"/>
              <a:gd name="T3" fmla="*/ 152 h 594"/>
              <a:gd name="T4" fmla="*/ 302 w 594"/>
              <a:gd name="T5" fmla="*/ 121 h 594"/>
              <a:gd name="T6" fmla="*/ 316 w 594"/>
              <a:gd name="T7" fmla="*/ 92 h 594"/>
              <a:gd name="T8" fmla="*/ 313 w 594"/>
              <a:gd name="T9" fmla="*/ 90 h 594"/>
              <a:gd name="T10" fmla="*/ 281 w 594"/>
              <a:gd name="T11" fmla="*/ 106 h 594"/>
              <a:gd name="T12" fmla="*/ 276 w 594"/>
              <a:gd name="T13" fmla="*/ 111 h 594"/>
              <a:gd name="T14" fmla="*/ 249 w 594"/>
              <a:gd name="T15" fmla="*/ 99 h 594"/>
              <a:gd name="T16" fmla="*/ 251 w 594"/>
              <a:gd name="T17" fmla="*/ 98 h 594"/>
              <a:gd name="T18" fmla="*/ 267 w 594"/>
              <a:gd name="T19" fmla="*/ 65 h 594"/>
              <a:gd name="T20" fmla="*/ 265 w 594"/>
              <a:gd name="T21" fmla="*/ 63 h 594"/>
              <a:gd name="T22" fmla="*/ 232 w 594"/>
              <a:gd name="T23" fmla="*/ 79 h 594"/>
              <a:gd name="T24" fmla="*/ 224 w 594"/>
              <a:gd name="T25" fmla="*/ 88 h 594"/>
              <a:gd name="T26" fmla="*/ 201 w 594"/>
              <a:gd name="T27" fmla="*/ 79 h 594"/>
              <a:gd name="T28" fmla="*/ 108 w 594"/>
              <a:gd name="T29" fmla="*/ 83 h 594"/>
              <a:gd name="T30" fmla="*/ 267 w 594"/>
              <a:gd name="T31" fmla="*/ 255 h 594"/>
              <a:gd name="T32" fmla="*/ 148 w 594"/>
              <a:gd name="T33" fmla="*/ 410 h 594"/>
              <a:gd name="T34" fmla="*/ 78 w 594"/>
              <a:gd name="T35" fmla="*/ 403 h 594"/>
              <a:gd name="T36" fmla="*/ 0 w 594"/>
              <a:gd name="T37" fmla="*/ 443 h 594"/>
              <a:gd name="T38" fmla="*/ 96 w 594"/>
              <a:gd name="T39" fmla="*/ 461 h 594"/>
              <a:gd name="T40" fmla="*/ 128 w 594"/>
              <a:gd name="T41" fmla="*/ 467 h 594"/>
              <a:gd name="T42" fmla="*/ 133 w 594"/>
              <a:gd name="T43" fmla="*/ 498 h 594"/>
              <a:gd name="T44" fmla="*/ 151 w 594"/>
              <a:gd name="T45" fmla="*/ 594 h 594"/>
              <a:gd name="T46" fmla="*/ 191 w 594"/>
              <a:gd name="T47" fmla="*/ 516 h 594"/>
              <a:gd name="T48" fmla="*/ 184 w 594"/>
              <a:gd name="T49" fmla="*/ 446 h 594"/>
              <a:gd name="T50" fmla="*/ 339 w 594"/>
              <a:gd name="T51" fmla="*/ 328 h 594"/>
              <a:gd name="T52" fmla="*/ 511 w 594"/>
              <a:gd name="T53" fmla="*/ 486 h 594"/>
              <a:gd name="T54" fmla="*/ 515 w 594"/>
              <a:gd name="T55" fmla="*/ 393 h 594"/>
              <a:gd name="T56" fmla="*/ 506 w 594"/>
              <a:gd name="T57" fmla="*/ 371 h 594"/>
              <a:gd name="T58" fmla="*/ 515 w 594"/>
              <a:gd name="T59" fmla="*/ 362 h 594"/>
              <a:gd name="T60" fmla="*/ 531 w 594"/>
              <a:gd name="T61" fmla="*/ 330 h 594"/>
              <a:gd name="T62" fmla="*/ 529 w 594"/>
              <a:gd name="T63" fmla="*/ 327 h 594"/>
              <a:gd name="T64" fmla="*/ 496 w 594"/>
              <a:gd name="T65" fmla="*/ 344 h 594"/>
              <a:gd name="T66" fmla="*/ 495 w 594"/>
              <a:gd name="T67" fmla="*/ 345 h 594"/>
              <a:gd name="T68" fmla="*/ 484 w 594"/>
              <a:gd name="T69" fmla="*/ 318 h 594"/>
              <a:gd name="T70" fmla="*/ 488 w 594"/>
              <a:gd name="T71" fmla="*/ 314 h 594"/>
              <a:gd name="T72" fmla="*/ 504 w 594"/>
              <a:gd name="T73" fmla="*/ 281 h 594"/>
              <a:gd name="T74" fmla="*/ 502 w 594"/>
              <a:gd name="T75" fmla="*/ 279 h 594"/>
              <a:gd name="T76" fmla="*/ 473 w 594"/>
              <a:gd name="T77" fmla="*/ 292 h 594"/>
              <a:gd name="T78" fmla="*/ 443 w 594"/>
              <a:gd name="T79" fmla="*/ 220 h 594"/>
              <a:gd name="T80" fmla="*/ 573 w 594"/>
              <a:gd name="T81" fmla="*/ 53 h 594"/>
              <a:gd name="T82" fmla="*/ 589 w 594"/>
              <a:gd name="T83" fmla="*/ 5 h 594"/>
              <a:gd name="T84" fmla="*/ 541 w 594"/>
              <a:gd name="T85" fmla="*/ 21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94" h="594">
                <a:moveTo>
                  <a:pt x="541" y="21"/>
                </a:moveTo>
                <a:cubicBezTo>
                  <a:pt x="374" y="152"/>
                  <a:pt x="374" y="152"/>
                  <a:pt x="374" y="152"/>
                </a:cubicBezTo>
                <a:cubicBezTo>
                  <a:pt x="302" y="121"/>
                  <a:pt x="302" y="121"/>
                  <a:pt x="302" y="121"/>
                </a:cubicBezTo>
                <a:cubicBezTo>
                  <a:pt x="314" y="109"/>
                  <a:pt x="320" y="96"/>
                  <a:pt x="316" y="92"/>
                </a:cubicBezTo>
                <a:cubicBezTo>
                  <a:pt x="313" y="90"/>
                  <a:pt x="313" y="90"/>
                  <a:pt x="313" y="90"/>
                </a:cubicBezTo>
                <a:cubicBezTo>
                  <a:pt x="309" y="85"/>
                  <a:pt x="294" y="93"/>
                  <a:pt x="281" y="106"/>
                </a:cubicBezTo>
                <a:cubicBezTo>
                  <a:pt x="279" y="108"/>
                  <a:pt x="278" y="109"/>
                  <a:pt x="276" y="111"/>
                </a:cubicBezTo>
                <a:cubicBezTo>
                  <a:pt x="249" y="99"/>
                  <a:pt x="249" y="99"/>
                  <a:pt x="249" y="99"/>
                </a:cubicBezTo>
                <a:cubicBezTo>
                  <a:pt x="250" y="99"/>
                  <a:pt x="250" y="98"/>
                  <a:pt x="251" y="98"/>
                </a:cubicBezTo>
                <a:cubicBezTo>
                  <a:pt x="264" y="84"/>
                  <a:pt x="271" y="70"/>
                  <a:pt x="267" y="65"/>
                </a:cubicBezTo>
                <a:cubicBezTo>
                  <a:pt x="265" y="63"/>
                  <a:pt x="265" y="63"/>
                  <a:pt x="265" y="63"/>
                </a:cubicBezTo>
                <a:cubicBezTo>
                  <a:pt x="260" y="58"/>
                  <a:pt x="245" y="66"/>
                  <a:pt x="232" y="79"/>
                </a:cubicBezTo>
                <a:cubicBezTo>
                  <a:pt x="229" y="82"/>
                  <a:pt x="226" y="85"/>
                  <a:pt x="224" y="88"/>
                </a:cubicBezTo>
                <a:cubicBezTo>
                  <a:pt x="201" y="79"/>
                  <a:pt x="201" y="79"/>
                  <a:pt x="201" y="79"/>
                </a:cubicBezTo>
                <a:cubicBezTo>
                  <a:pt x="108" y="83"/>
                  <a:pt x="108" y="83"/>
                  <a:pt x="108" y="83"/>
                </a:cubicBezTo>
                <a:cubicBezTo>
                  <a:pt x="108" y="83"/>
                  <a:pt x="364" y="190"/>
                  <a:pt x="267" y="255"/>
                </a:cubicBezTo>
                <a:cubicBezTo>
                  <a:pt x="223" y="284"/>
                  <a:pt x="148" y="410"/>
                  <a:pt x="148" y="410"/>
                </a:cubicBezTo>
                <a:cubicBezTo>
                  <a:pt x="78" y="403"/>
                  <a:pt x="78" y="403"/>
                  <a:pt x="78" y="403"/>
                </a:cubicBezTo>
                <a:cubicBezTo>
                  <a:pt x="0" y="443"/>
                  <a:pt x="0" y="443"/>
                  <a:pt x="0" y="443"/>
                </a:cubicBezTo>
                <a:cubicBezTo>
                  <a:pt x="96" y="461"/>
                  <a:pt x="96" y="461"/>
                  <a:pt x="96" y="461"/>
                </a:cubicBezTo>
                <a:cubicBezTo>
                  <a:pt x="128" y="467"/>
                  <a:pt x="128" y="467"/>
                  <a:pt x="128" y="467"/>
                </a:cubicBezTo>
                <a:cubicBezTo>
                  <a:pt x="133" y="498"/>
                  <a:pt x="133" y="498"/>
                  <a:pt x="133" y="498"/>
                </a:cubicBezTo>
                <a:cubicBezTo>
                  <a:pt x="151" y="594"/>
                  <a:pt x="151" y="594"/>
                  <a:pt x="151" y="594"/>
                </a:cubicBezTo>
                <a:cubicBezTo>
                  <a:pt x="191" y="516"/>
                  <a:pt x="191" y="516"/>
                  <a:pt x="191" y="516"/>
                </a:cubicBezTo>
                <a:cubicBezTo>
                  <a:pt x="184" y="446"/>
                  <a:pt x="184" y="446"/>
                  <a:pt x="184" y="446"/>
                </a:cubicBezTo>
                <a:cubicBezTo>
                  <a:pt x="184" y="446"/>
                  <a:pt x="310" y="371"/>
                  <a:pt x="339" y="328"/>
                </a:cubicBezTo>
                <a:cubicBezTo>
                  <a:pt x="404" y="231"/>
                  <a:pt x="511" y="486"/>
                  <a:pt x="511" y="486"/>
                </a:cubicBezTo>
                <a:cubicBezTo>
                  <a:pt x="515" y="393"/>
                  <a:pt x="515" y="393"/>
                  <a:pt x="515" y="393"/>
                </a:cubicBezTo>
                <a:cubicBezTo>
                  <a:pt x="506" y="371"/>
                  <a:pt x="506" y="371"/>
                  <a:pt x="506" y="371"/>
                </a:cubicBezTo>
                <a:cubicBezTo>
                  <a:pt x="509" y="368"/>
                  <a:pt x="512" y="365"/>
                  <a:pt x="515" y="362"/>
                </a:cubicBezTo>
                <a:cubicBezTo>
                  <a:pt x="529" y="349"/>
                  <a:pt x="536" y="334"/>
                  <a:pt x="531" y="330"/>
                </a:cubicBezTo>
                <a:cubicBezTo>
                  <a:pt x="529" y="327"/>
                  <a:pt x="529" y="327"/>
                  <a:pt x="529" y="327"/>
                </a:cubicBezTo>
                <a:cubicBezTo>
                  <a:pt x="525" y="323"/>
                  <a:pt x="510" y="330"/>
                  <a:pt x="496" y="344"/>
                </a:cubicBezTo>
                <a:cubicBezTo>
                  <a:pt x="496" y="344"/>
                  <a:pt x="496" y="345"/>
                  <a:pt x="495" y="345"/>
                </a:cubicBezTo>
                <a:cubicBezTo>
                  <a:pt x="484" y="318"/>
                  <a:pt x="484" y="318"/>
                  <a:pt x="484" y="318"/>
                </a:cubicBezTo>
                <a:cubicBezTo>
                  <a:pt x="485" y="317"/>
                  <a:pt x="487" y="315"/>
                  <a:pt x="488" y="314"/>
                </a:cubicBezTo>
                <a:cubicBezTo>
                  <a:pt x="502" y="300"/>
                  <a:pt x="509" y="286"/>
                  <a:pt x="504" y="281"/>
                </a:cubicBezTo>
                <a:cubicBezTo>
                  <a:pt x="502" y="279"/>
                  <a:pt x="502" y="279"/>
                  <a:pt x="502" y="279"/>
                </a:cubicBezTo>
                <a:cubicBezTo>
                  <a:pt x="498" y="275"/>
                  <a:pt x="485" y="280"/>
                  <a:pt x="473" y="292"/>
                </a:cubicBezTo>
                <a:cubicBezTo>
                  <a:pt x="443" y="220"/>
                  <a:pt x="443" y="220"/>
                  <a:pt x="443" y="220"/>
                </a:cubicBezTo>
                <a:cubicBezTo>
                  <a:pt x="573" y="53"/>
                  <a:pt x="573" y="53"/>
                  <a:pt x="573" y="53"/>
                </a:cubicBezTo>
                <a:cubicBezTo>
                  <a:pt x="573" y="53"/>
                  <a:pt x="594" y="29"/>
                  <a:pt x="589" y="5"/>
                </a:cubicBezTo>
                <a:cubicBezTo>
                  <a:pt x="566" y="0"/>
                  <a:pt x="541" y="21"/>
                  <a:pt x="541" y="21"/>
                </a:cubicBezTo>
              </a:path>
            </a:pathLst>
          </a:custGeom>
          <a:solidFill>
            <a:schemeClr val="accent1"/>
          </a:solidFill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0574" y="2141034"/>
            <a:ext cx="1346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</a:rPr>
              <a:t>STAR</a:t>
            </a:r>
            <a:endParaRPr lang="ko-KR" altLang="en-US" sz="40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44270" y="2594517"/>
            <a:ext cx="19795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1"/>
                </a:solidFill>
              </a:rPr>
              <a:t>GATE</a:t>
            </a:r>
            <a:endParaRPr lang="ko-KR" altLang="en-US" sz="6000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0047" y="2748405"/>
            <a:ext cx="37096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사물 인식을 통한</a:t>
            </a:r>
          </a:p>
          <a:p>
            <a:pPr algn="r"/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기내 반입 여부 앱</a:t>
            </a:r>
            <a:endParaRPr lang="en-US" altLang="ko-KR" sz="36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20545" y="3456291"/>
            <a:ext cx="430475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캡스톤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디자인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최종발표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2891" y="3947109"/>
            <a:ext cx="2534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이지현</a:t>
            </a:r>
            <a:r>
              <a:rPr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전영규</a:t>
            </a:r>
            <a:r>
              <a:rPr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강수연</a:t>
            </a:r>
            <a:endParaRPr lang="en-US" altLang="ko-KR" sz="1400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18401" y="2748405"/>
            <a:ext cx="4079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ko-KR" altLang="en-US" sz="4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 스타게이트팀</a:t>
            </a:r>
            <a:endParaRPr lang="en-US" altLang="ko-KR" sz="40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00600" y="5924550"/>
            <a:ext cx="2524125" cy="1809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312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3. What?</a:t>
            </a:r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838200" y="196823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</a:rPr>
              <a:t>인식률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08225-5DB0-4636-BC64-F56410DC3B55}"/>
              </a:ext>
            </a:extLst>
          </p:cNvPr>
          <p:cNvSpPr/>
          <p:nvPr/>
        </p:nvSpPr>
        <p:spPr>
          <a:xfrm>
            <a:off x="838199" y="3888385"/>
            <a:ext cx="105155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의 인식률은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Cloud Platform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에서 확인할 수 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현재까지 보낸 요청 중에서는 오류가 없었다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인식된 사물의 신뢰도는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JSON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파일을 통해 확인할 수 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인식되는 다수의 키워드 중 가장 신뢰도가 높은 라벨을 선정하여 출력한다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46B02CD-BF6F-4FD7-8B2C-D5352EDD9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7592" b="-204"/>
          <a:stretch/>
        </p:blipFill>
        <p:spPr>
          <a:xfrm>
            <a:off x="914398" y="2603914"/>
            <a:ext cx="10172453" cy="106519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B59AE3F-5A79-4718-B529-B6D4994D1562}"/>
              </a:ext>
            </a:extLst>
          </p:cNvPr>
          <p:cNvGrpSpPr/>
          <p:nvPr/>
        </p:nvGrpSpPr>
        <p:grpSpPr>
          <a:xfrm rot="21299235">
            <a:off x="1073174" y="1175287"/>
            <a:ext cx="1882247" cy="494252"/>
            <a:chOff x="2028109" y="1367078"/>
            <a:chExt cx="1882247" cy="49425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017EE55-A343-49E9-8D58-DAEC2B531A3D}"/>
                </a:ext>
              </a:extLst>
            </p:cNvPr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12" name="직사각형 21">
                <a:extLst>
                  <a:ext uri="{FF2B5EF4-FFF2-40B4-BE49-F238E27FC236}">
                    <a16:creationId xmlns:a16="http://schemas.microsoft.com/office/drawing/2014/main" id="{DBEA23B2-D0CC-471C-BEA7-01C22BB46E62}"/>
                  </a:ext>
                </a:extLst>
              </p:cNvPr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47A7424-16AA-4E33-86A1-4636178AE33C}"/>
                  </a:ext>
                </a:extLst>
              </p:cNvPr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8A673D-EF49-4313-A741-68FD8054FBCF}"/>
                </a:ext>
              </a:extLst>
            </p:cNvPr>
            <p:cNvSpPr/>
            <p:nvPr/>
          </p:nvSpPr>
          <p:spPr>
            <a:xfrm>
              <a:off x="2028109" y="1375501"/>
              <a:ext cx="18822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err="1">
                  <a:solidFill>
                    <a:schemeClr val="bg1"/>
                  </a:solidFill>
                </a:rPr>
                <a:t>비기능</a:t>
              </a:r>
              <a:r>
                <a:rPr lang="ko-KR" altLang="en-US" b="1" dirty="0">
                  <a:solidFill>
                    <a:schemeClr val="bg1"/>
                  </a:solidFill>
                </a:rPr>
                <a:t> 요구사항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22A0FE-1922-41EF-963F-8AE43CAAA4B8}"/>
                </a:ext>
              </a:extLst>
            </p:cNvPr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B6FD5E-2BDB-4C44-B4D7-D23904D37C6A}"/>
              </a:ext>
            </a:extLst>
          </p:cNvPr>
          <p:cNvGrpSpPr/>
          <p:nvPr/>
        </p:nvGrpSpPr>
        <p:grpSpPr>
          <a:xfrm>
            <a:off x="225278" y="880981"/>
            <a:ext cx="11131430" cy="727075"/>
            <a:chOff x="225278" y="880981"/>
            <a:chExt cx="11131430" cy="727075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687426E-B23D-4422-96E1-99C45AF8C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78" y="880981"/>
              <a:ext cx="727075" cy="727075"/>
            </a:xfrm>
            <a:custGeom>
              <a:avLst/>
              <a:gdLst>
                <a:gd name="T0" fmla="*/ 541 w 594"/>
                <a:gd name="T1" fmla="*/ 21 h 594"/>
                <a:gd name="T2" fmla="*/ 374 w 594"/>
                <a:gd name="T3" fmla="*/ 152 h 594"/>
                <a:gd name="T4" fmla="*/ 302 w 594"/>
                <a:gd name="T5" fmla="*/ 121 h 594"/>
                <a:gd name="T6" fmla="*/ 316 w 594"/>
                <a:gd name="T7" fmla="*/ 92 h 594"/>
                <a:gd name="T8" fmla="*/ 313 w 594"/>
                <a:gd name="T9" fmla="*/ 90 h 594"/>
                <a:gd name="T10" fmla="*/ 281 w 594"/>
                <a:gd name="T11" fmla="*/ 106 h 594"/>
                <a:gd name="T12" fmla="*/ 276 w 594"/>
                <a:gd name="T13" fmla="*/ 111 h 594"/>
                <a:gd name="T14" fmla="*/ 249 w 594"/>
                <a:gd name="T15" fmla="*/ 99 h 594"/>
                <a:gd name="T16" fmla="*/ 251 w 594"/>
                <a:gd name="T17" fmla="*/ 98 h 594"/>
                <a:gd name="T18" fmla="*/ 267 w 594"/>
                <a:gd name="T19" fmla="*/ 65 h 594"/>
                <a:gd name="T20" fmla="*/ 265 w 594"/>
                <a:gd name="T21" fmla="*/ 63 h 594"/>
                <a:gd name="T22" fmla="*/ 232 w 594"/>
                <a:gd name="T23" fmla="*/ 79 h 594"/>
                <a:gd name="T24" fmla="*/ 224 w 594"/>
                <a:gd name="T25" fmla="*/ 88 h 594"/>
                <a:gd name="T26" fmla="*/ 201 w 594"/>
                <a:gd name="T27" fmla="*/ 79 h 594"/>
                <a:gd name="T28" fmla="*/ 108 w 594"/>
                <a:gd name="T29" fmla="*/ 83 h 594"/>
                <a:gd name="T30" fmla="*/ 267 w 594"/>
                <a:gd name="T31" fmla="*/ 255 h 594"/>
                <a:gd name="T32" fmla="*/ 148 w 594"/>
                <a:gd name="T33" fmla="*/ 410 h 594"/>
                <a:gd name="T34" fmla="*/ 78 w 594"/>
                <a:gd name="T35" fmla="*/ 403 h 594"/>
                <a:gd name="T36" fmla="*/ 0 w 594"/>
                <a:gd name="T37" fmla="*/ 443 h 594"/>
                <a:gd name="T38" fmla="*/ 96 w 594"/>
                <a:gd name="T39" fmla="*/ 461 h 594"/>
                <a:gd name="T40" fmla="*/ 128 w 594"/>
                <a:gd name="T41" fmla="*/ 467 h 594"/>
                <a:gd name="T42" fmla="*/ 133 w 594"/>
                <a:gd name="T43" fmla="*/ 498 h 594"/>
                <a:gd name="T44" fmla="*/ 151 w 594"/>
                <a:gd name="T45" fmla="*/ 594 h 594"/>
                <a:gd name="T46" fmla="*/ 191 w 594"/>
                <a:gd name="T47" fmla="*/ 516 h 594"/>
                <a:gd name="T48" fmla="*/ 184 w 594"/>
                <a:gd name="T49" fmla="*/ 446 h 594"/>
                <a:gd name="T50" fmla="*/ 339 w 594"/>
                <a:gd name="T51" fmla="*/ 328 h 594"/>
                <a:gd name="T52" fmla="*/ 511 w 594"/>
                <a:gd name="T53" fmla="*/ 486 h 594"/>
                <a:gd name="T54" fmla="*/ 515 w 594"/>
                <a:gd name="T55" fmla="*/ 393 h 594"/>
                <a:gd name="T56" fmla="*/ 506 w 594"/>
                <a:gd name="T57" fmla="*/ 371 h 594"/>
                <a:gd name="T58" fmla="*/ 515 w 594"/>
                <a:gd name="T59" fmla="*/ 362 h 594"/>
                <a:gd name="T60" fmla="*/ 531 w 594"/>
                <a:gd name="T61" fmla="*/ 330 h 594"/>
                <a:gd name="T62" fmla="*/ 529 w 594"/>
                <a:gd name="T63" fmla="*/ 327 h 594"/>
                <a:gd name="T64" fmla="*/ 496 w 594"/>
                <a:gd name="T65" fmla="*/ 344 h 594"/>
                <a:gd name="T66" fmla="*/ 495 w 594"/>
                <a:gd name="T67" fmla="*/ 345 h 594"/>
                <a:gd name="T68" fmla="*/ 484 w 594"/>
                <a:gd name="T69" fmla="*/ 318 h 594"/>
                <a:gd name="T70" fmla="*/ 488 w 594"/>
                <a:gd name="T71" fmla="*/ 314 h 594"/>
                <a:gd name="T72" fmla="*/ 504 w 594"/>
                <a:gd name="T73" fmla="*/ 281 h 594"/>
                <a:gd name="T74" fmla="*/ 502 w 594"/>
                <a:gd name="T75" fmla="*/ 279 h 594"/>
                <a:gd name="T76" fmla="*/ 473 w 594"/>
                <a:gd name="T77" fmla="*/ 292 h 594"/>
                <a:gd name="T78" fmla="*/ 443 w 594"/>
                <a:gd name="T79" fmla="*/ 220 h 594"/>
                <a:gd name="T80" fmla="*/ 573 w 594"/>
                <a:gd name="T81" fmla="*/ 53 h 594"/>
                <a:gd name="T82" fmla="*/ 589 w 594"/>
                <a:gd name="T83" fmla="*/ 5 h 594"/>
                <a:gd name="T84" fmla="*/ 541 w 594"/>
                <a:gd name="T85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" h="594">
                  <a:moveTo>
                    <a:pt x="541" y="21"/>
                  </a:moveTo>
                  <a:cubicBezTo>
                    <a:pt x="374" y="152"/>
                    <a:pt x="374" y="152"/>
                    <a:pt x="374" y="15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14" y="109"/>
                    <a:pt x="320" y="96"/>
                    <a:pt x="316" y="92"/>
                  </a:cubicBezTo>
                  <a:cubicBezTo>
                    <a:pt x="313" y="90"/>
                    <a:pt x="313" y="90"/>
                    <a:pt x="313" y="90"/>
                  </a:cubicBezTo>
                  <a:cubicBezTo>
                    <a:pt x="309" y="85"/>
                    <a:pt x="294" y="93"/>
                    <a:pt x="281" y="106"/>
                  </a:cubicBezTo>
                  <a:cubicBezTo>
                    <a:pt x="279" y="108"/>
                    <a:pt x="278" y="109"/>
                    <a:pt x="276" y="111"/>
                  </a:cubicBezTo>
                  <a:cubicBezTo>
                    <a:pt x="249" y="99"/>
                    <a:pt x="249" y="99"/>
                    <a:pt x="249" y="99"/>
                  </a:cubicBezTo>
                  <a:cubicBezTo>
                    <a:pt x="250" y="99"/>
                    <a:pt x="250" y="98"/>
                    <a:pt x="251" y="98"/>
                  </a:cubicBezTo>
                  <a:cubicBezTo>
                    <a:pt x="264" y="84"/>
                    <a:pt x="271" y="70"/>
                    <a:pt x="267" y="65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0" y="58"/>
                    <a:pt x="245" y="66"/>
                    <a:pt x="232" y="79"/>
                  </a:cubicBezTo>
                  <a:cubicBezTo>
                    <a:pt x="229" y="82"/>
                    <a:pt x="226" y="85"/>
                    <a:pt x="224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364" y="190"/>
                    <a:pt x="267" y="255"/>
                  </a:cubicBezTo>
                  <a:cubicBezTo>
                    <a:pt x="223" y="284"/>
                    <a:pt x="148" y="410"/>
                    <a:pt x="148" y="410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96" y="461"/>
                    <a:pt x="96" y="461"/>
                    <a:pt x="96" y="461"/>
                  </a:cubicBezTo>
                  <a:cubicBezTo>
                    <a:pt x="128" y="467"/>
                    <a:pt x="128" y="467"/>
                    <a:pt x="128" y="467"/>
                  </a:cubicBezTo>
                  <a:cubicBezTo>
                    <a:pt x="133" y="498"/>
                    <a:pt x="133" y="498"/>
                    <a:pt x="133" y="498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91" y="516"/>
                    <a:pt x="191" y="516"/>
                    <a:pt x="191" y="516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4" y="446"/>
                    <a:pt x="310" y="371"/>
                    <a:pt x="339" y="328"/>
                  </a:cubicBezTo>
                  <a:cubicBezTo>
                    <a:pt x="404" y="231"/>
                    <a:pt x="511" y="486"/>
                    <a:pt x="511" y="486"/>
                  </a:cubicBezTo>
                  <a:cubicBezTo>
                    <a:pt x="515" y="393"/>
                    <a:pt x="515" y="393"/>
                    <a:pt x="515" y="393"/>
                  </a:cubicBezTo>
                  <a:cubicBezTo>
                    <a:pt x="506" y="371"/>
                    <a:pt x="506" y="371"/>
                    <a:pt x="506" y="371"/>
                  </a:cubicBezTo>
                  <a:cubicBezTo>
                    <a:pt x="509" y="368"/>
                    <a:pt x="512" y="365"/>
                    <a:pt x="515" y="362"/>
                  </a:cubicBezTo>
                  <a:cubicBezTo>
                    <a:pt x="529" y="349"/>
                    <a:pt x="536" y="334"/>
                    <a:pt x="531" y="330"/>
                  </a:cubicBezTo>
                  <a:cubicBezTo>
                    <a:pt x="529" y="327"/>
                    <a:pt x="529" y="327"/>
                    <a:pt x="529" y="327"/>
                  </a:cubicBezTo>
                  <a:cubicBezTo>
                    <a:pt x="525" y="323"/>
                    <a:pt x="510" y="330"/>
                    <a:pt x="496" y="344"/>
                  </a:cubicBezTo>
                  <a:cubicBezTo>
                    <a:pt x="496" y="344"/>
                    <a:pt x="496" y="345"/>
                    <a:pt x="495" y="345"/>
                  </a:cubicBezTo>
                  <a:cubicBezTo>
                    <a:pt x="484" y="318"/>
                    <a:pt x="484" y="318"/>
                    <a:pt x="484" y="318"/>
                  </a:cubicBezTo>
                  <a:cubicBezTo>
                    <a:pt x="485" y="317"/>
                    <a:pt x="487" y="315"/>
                    <a:pt x="488" y="314"/>
                  </a:cubicBezTo>
                  <a:cubicBezTo>
                    <a:pt x="502" y="300"/>
                    <a:pt x="509" y="286"/>
                    <a:pt x="504" y="281"/>
                  </a:cubicBezTo>
                  <a:cubicBezTo>
                    <a:pt x="502" y="279"/>
                    <a:pt x="502" y="279"/>
                    <a:pt x="502" y="279"/>
                  </a:cubicBezTo>
                  <a:cubicBezTo>
                    <a:pt x="498" y="275"/>
                    <a:pt x="485" y="280"/>
                    <a:pt x="473" y="292"/>
                  </a:cubicBezTo>
                  <a:cubicBezTo>
                    <a:pt x="443" y="220"/>
                    <a:pt x="443" y="220"/>
                    <a:pt x="443" y="220"/>
                  </a:cubicBezTo>
                  <a:cubicBezTo>
                    <a:pt x="573" y="53"/>
                    <a:pt x="573" y="53"/>
                    <a:pt x="573" y="53"/>
                  </a:cubicBezTo>
                  <a:cubicBezTo>
                    <a:pt x="573" y="53"/>
                    <a:pt x="594" y="29"/>
                    <a:pt x="589" y="5"/>
                  </a:cubicBezTo>
                  <a:cubicBezTo>
                    <a:pt x="566" y="0"/>
                    <a:pt x="541" y="21"/>
                    <a:pt x="541" y="21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7A5922D-188B-400E-9766-F24F9D33E37D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3" y="972375"/>
              <a:ext cx="1040435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3686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4. How?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865659" y="1742802"/>
            <a:ext cx="10403532" cy="5115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타원 4"/>
          <p:cNvSpPr/>
          <p:nvPr/>
        </p:nvSpPr>
        <p:spPr>
          <a:xfrm>
            <a:off x="10894640" y="2030392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0894640" y="2667786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0894640" y="3305180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0894640" y="3942574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894640" y="4579968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894640" y="5217362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894640" y="5854756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894640" y="6492149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10599526" y="1471200"/>
            <a:ext cx="216024" cy="67348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 rot="21299235">
            <a:off x="1165024" y="1175478"/>
            <a:ext cx="1694195" cy="494252"/>
            <a:chOff x="2119951" y="1367078"/>
            <a:chExt cx="1694195" cy="494252"/>
          </a:xfrm>
        </p:grpSpPr>
        <p:grpSp>
          <p:nvGrpSpPr>
            <p:cNvPr id="16" name="그룹 15"/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19" name="직사각형 21"/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2143521" y="1375501"/>
              <a:ext cx="16514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시스템 구성도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Picture 9">
            <a:extLst>
              <a:ext uri="{FF2B5EF4-FFF2-40B4-BE49-F238E27FC236}">
                <a16:creationId xmlns:a16="http://schemas.microsoft.com/office/drawing/2014/main" id="{1E837277-97C4-4D3E-A348-96A2C325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51" y="1804178"/>
            <a:ext cx="9204499" cy="503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55A4DBB-097D-4502-B6A3-30AE51FD5D2E}"/>
              </a:ext>
            </a:extLst>
          </p:cNvPr>
          <p:cNvGrpSpPr/>
          <p:nvPr/>
        </p:nvGrpSpPr>
        <p:grpSpPr>
          <a:xfrm>
            <a:off x="225278" y="880981"/>
            <a:ext cx="11131430" cy="727075"/>
            <a:chOff x="225278" y="880981"/>
            <a:chExt cx="11131430" cy="727075"/>
          </a:xfrm>
        </p:grpSpPr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B1EEE523-AA90-4831-8D5E-C3477A4D2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78" y="880981"/>
              <a:ext cx="727075" cy="727075"/>
            </a:xfrm>
            <a:custGeom>
              <a:avLst/>
              <a:gdLst>
                <a:gd name="T0" fmla="*/ 541 w 594"/>
                <a:gd name="T1" fmla="*/ 21 h 594"/>
                <a:gd name="T2" fmla="*/ 374 w 594"/>
                <a:gd name="T3" fmla="*/ 152 h 594"/>
                <a:gd name="T4" fmla="*/ 302 w 594"/>
                <a:gd name="T5" fmla="*/ 121 h 594"/>
                <a:gd name="T6" fmla="*/ 316 w 594"/>
                <a:gd name="T7" fmla="*/ 92 h 594"/>
                <a:gd name="T8" fmla="*/ 313 w 594"/>
                <a:gd name="T9" fmla="*/ 90 h 594"/>
                <a:gd name="T10" fmla="*/ 281 w 594"/>
                <a:gd name="T11" fmla="*/ 106 h 594"/>
                <a:gd name="T12" fmla="*/ 276 w 594"/>
                <a:gd name="T13" fmla="*/ 111 h 594"/>
                <a:gd name="T14" fmla="*/ 249 w 594"/>
                <a:gd name="T15" fmla="*/ 99 h 594"/>
                <a:gd name="T16" fmla="*/ 251 w 594"/>
                <a:gd name="T17" fmla="*/ 98 h 594"/>
                <a:gd name="T18" fmla="*/ 267 w 594"/>
                <a:gd name="T19" fmla="*/ 65 h 594"/>
                <a:gd name="T20" fmla="*/ 265 w 594"/>
                <a:gd name="T21" fmla="*/ 63 h 594"/>
                <a:gd name="T22" fmla="*/ 232 w 594"/>
                <a:gd name="T23" fmla="*/ 79 h 594"/>
                <a:gd name="T24" fmla="*/ 224 w 594"/>
                <a:gd name="T25" fmla="*/ 88 h 594"/>
                <a:gd name="T26" fmla="*/ 201 w 594"/>
                <a:gd name="T27" fmla="*/ 79 h 594"/>
                <a:gd name="T28" fmla="*/ 108 w 594"/>
                <a:gd name="T29" fmla="*/ 83 h 594"/>
                <a:gd name="T30" fmla="*/ 267 w 594"/>
                <a:gd name="T31" fmla="*/ 255 h 594"/>
                <a:gd name="T32" fmla="*/ 148 w 594"/>
                <a:gd name="T33" fmla="*/ 410 h 594"/>
                <a:gd name="T34" fmla="*/ 78 w 594"/>
                <a:gd name="T35" fmla="*/ 403 h 594"/>
                <a:gd name="T36" fmla="*/ 0 w 594"/>
                <a:gd name="T37" fmla="*/ 443 h 594"/>
                <a:gd name="T38" fmla="*/ 96 w 594"/>
                <a:gd name="T39" fmla="*/ 461 h 594"/>
                <a:gd name="T40" fmla="*/ 128 w 594"/>
                <a:gd name="T41" fmla="*/ 467 h 594"/>
                <a:gd name="T42" fmla="*/ 133 w 594"/>
                <a:gd name="T43" fmla="*/ 498 h 594"/>
                <a:gd name="T44" fmla="*/ 151 w 594"/>
                <a:gd name="T45" fmla="*/ 594 h 594"/>
                <a:gd name="T46" fmla="*/ 191 w 594"/>
                <a:gd name="T47" fmla="*/ 516 h 594"/>
                <a:gd name="T48" fmla="*/ 184 w 594"/>
                <a:gd name="T49" fmla="*/ 446 h 594"/>
                <a:gd name="T50" fmla="*/ 339 w 594"/>
                <a:gd name="T51" fmla="*/ 328 h 594"/>
                <a:gd name="T52" fmla="*/ 511 w 594"/>
                <a:gd name="T53" fmla="*/ 486 h 594"/>
                <a:gd name="T54" fmla="*/ 515 w 594"/>
                <a:gd name="T55" fmla="*/ 393 h 594"/>
                <a:gd name="T56" fmla="*/ 506 w 594"/>
                <a:gd name="T57" fmla="*/ 371 h 594"/>
                <a:gd name="T58" fmla="*/ 515 w 594"/>
                <a:gd name="T59" fmla="*/ 362 h 594"/>
                <a:gd name="T60" fmla="*/ 531 w 594"/>
                <a:gd name="T61" fmla="*/ 330 h 594"/>
                <a:gd name="T62" fmla="*/ 529 w 594"/>
                <a:gd name="T63" fmla="*/ 327 h 594"/>
                <a:gd name="T64" fmla="*/ 496 w 594"/>
                <a:gd name="T65" fmla="*/ 344 h 594"/>
                <a:gd name="T66" fmla="*/ 495 w 594"/>
                <a:gd name="T67" fmla="*/ 345 h 594"/>
                <a:gd name="T68" fmla="*/ 484 w 594"/>
                <a:gd name="T69" fmla="*/ 318 h 594"/>
                <a:gd name="T70" fmla="*/ 488 w 594"/>
                <a:gd name="T71" fmla="*/ 314 h 594"/>
                <a:gd name="T72" fmla="*/ 504 w 594"/>
                <a:gd name="T73" fmla="*/ 281 h 594"/>
                <a:gd name="T74" fmla="*/ 502 w 594"/>
                <a:gd name="T75" fmla="*/ 279 h 594"/>
                <a:gd name="T76" fmla="*/ 473 w 594"/>
                <a:gd name="T77" fmla="*/ 292 h 594"/>
                <a:gd name="T78" fmla="*/ 443 w 594"/>
                <a:gd name="T79" fmla="*/ 220 h 594"/>
                <a:gd name="T80" fmla="*/ 573 w 594"/>
                <a:gd name="T81" fmla="*/ 53 h 594"/>
                <a:gd name="T82" fmla="*/ 589 w 594"/>
                <a:gd name="T83" fmla="*/ 5 h 594"/>
                <a:gd name="T84" fmla="*/ 541 w 594"/>
                <a:gd name="T85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" h="594">
                  <a:moveTo>
                    <a:pt x="541" y="21"/>
                  </a:moveTo>
                  <a:cubicBezTo>
                    <a:pt x="374" y="152"/>
                    <a:pt x="374" y="152"/>
                    <a:pt x="374" y="15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14" y="109"/>
                    <a:pt x="320" y="96"/>
                    <a:pt x="316" y="92"/>
                  </a:cubicBezTo>
                  <a:cubicBezTo>
                    <a:pt x="313" y="90"/>
                    <a:pt x="313" y="90"/>
                    <a:pt x="313" y="90"/>
                  </a:cubicBezTo>
                  <a:cubicBezTo>
                    <a:pt x="309" y="85"/>
                    <a:pt x="294" y="93"/>
                    <a:pt x="281" y="106"/>
                  </a:cubicBezTo>
                  <a:cubicBezTo>
                    <a:pt x="279" y="108"/>
                    <a:pt x="278" y="109"/>
                    <a:pt x="276" y="111"/>
                  </a:cubicBezTo>
                  <a:cubicBezTo>
                    <a:pt x="249" y="99"/>
                    <a:pt x="249" y="99"/>
                    <a:pt x="249" y="99"/>
                  </a:cubicBezTo>
                  <a:cubicBezTo>
                    <a:pt x="250" y="99"/>
                    <a:pt x="250" y="98"/>
                    <a:pt x="251" y="98"/>
                  </a:cubicBezTo>
                  <a:cubicBezTo>
                    <a:pt x="264" y="84"/>
                    <a:pt x="271" y="70"/>
                    <a:pt x="267" y="65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0" y="58"/>
                    <a:pt x="245" y="66"/>
                    <a:pt x="232" y="79"/>
                  </a:cubicBezTo>
                  <a:cubicBezTo>
                    <a:pt x="229" y="82"/>
                    <a:pt x="226" y="85"/>
                    <a:pt x="224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364" y="190"/>
                    <a:pt x="267" y="255"/>
                  </a:cubicBezTo>
                  <a:cubicBezTo>
                    <a:pt x="223" y="284"/>
                    <a:pt x="148" y="410"/>
                    <a:pt x="148" y="410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96" y="461"/>
                    <a:pt x="96" y="461"/>
                    <a:pt x="96" y="461"/>
                  </a:cubicBezTo>
                  <a:cubicBezTo>
                    <a:pt x="128" y="467"/>
                    <a:pt x="128" y="467"/>
                    <a:pt x="128" y="467"/>
                  </a:cubicBezTo>
                  <a:cubicBezTo>
                    <a:pt x="133" y="498"/>
                    <a:pt x="133" y="498"/>
                    <a:pt x="133" y="498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91" y="516"/>
                    <a:pt x="191" y="516"/>
                    <a:pt x="191" y="516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4" y="446"/>
                    <a:pt x="310" y="371"/>
                    <a:pt x="339" y="328"/>
                  </a:cubicBezTo>
                  <a:cubicBezTo>
                    <a:pt x="404" y="231"/>
                    <a:pt x="511" y="486"/>
                    <a:pt x="511" y="486"/>
                  </a:cubicBezTo>
                  <a:cubicBezTo>
                    <a:pt x="515" y="393"/>
                    <a:pt x="515" y="393"/>
                    <a:pt x="515" y="393"/>
                  </a:cubicBezTo>
                  <a:cubicBezTo>
                    <a:pt x="506" y="371"/>
                    <a:pt x="506" y="371"/>
                    <a:pt x="506" y="371"/>
                  </a:cubicBezTo>
                  <a:cubicBezTo>
                    <a:pt x="509" y="368"/>
                    <a:pt x="512" y="365"/>
                    <a:pt x="515" y="362"/>
                  </a:cubicBezTo>
                  <a:cubicBezTo>
                    <a:pt x="529" y="349"/>
                    <a:pt x="536" y="334"/>
                    <a:pt x="531" y="330"/>
                  </a:cubicBezTo>
                  <a:cubicBezTo>
                    <a:pt x="529" y="327"/>
                    <a:pt x="529" y="327"/>
                    <a:pt x="529" y="327"/>
                  </a:cubicBezTo>
                  <a:cubicBezTo>
                    <a:pt x="525" y="323"/>
                    <a:pt x="510" y="330"/>
                    <a:pt x="496" y="344"/>
                  </a:cubicBezTo>
                  <a:cubicBezTo>
                    <a:pt x="496" y="344"/>
                    <a:pt x="496" y="345"/>
                    <a:pt x="495" y="345"/>
                  </a:cubicBezTo>
                  <a:cubicBezTo>
                    <a:pt x="484" y="318"/>
                    <a:pt x="484" y="318"/>
                    <a:pt x="484" y="318"/>
                  </a:cubicBezTo>
                  <a:cubicBezTo>
                    <a:pt x="485" y="317"/>
                    <a:pt x="487" y="315"/>
                    <a:pt x="488" y="314"/>
                  </a:cubicBezTo>
                  <a:cubicBezTo>
                    <a:pt x="502" y="300"/>
                    <a:pt x="509" y="286"/>
                    <a:pt x="504" y="281"/>
                  </a:cubicBezTo>
                  <a:cubicBezTo>
                    <a:pt x="502" y="279"/>
                    <a:pt x="502" y="279"/>
                    <a:pt x="502" y="279"/>
                  </a:cubicBezTo>
                  <a:cubicBezTo>
                    <a:pt x="498" y="275"/>
                    <a:pt x="485" y="280"/>
                    <a:pt x="473" y="292"/>
                  </a:cubicBezTo>
                  <a:cubicBezTo>
                    <a:pt x="443" y="220"/>
                    <a:pt x="443" y="220"/>
                    <a:pt x="443" y="220"/>
                  </a:cubicBezTo>
                  <a:cubicBezTo>
                    <a:pt x="573" y="53"/>
                    <a:pt x="573" y="53"/>
                    <a:pt x="573" y="53"/>
                  </a:cubicBezTo>
                  <a:cubicBezTo>
                    <a:pt x="573" y="53"/>
                    <a:pt x="594" y="29"/>
                    <a:pt x="589" y="5"/>
                  </a:cubicBezTo>
                  <a:cubicBezTo>
                    <a:pt x="566" y="0"/>
                    <a:pt x="541" y="21"/>
                    <a:pt x="541" y="21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B9489FB-11C6-4D50-9F59-FB058F0F5D17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3" y="972375"/>
              <a:ext cx="1040435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2922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4. How?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865659" y="1742803"/>
            <a:ext cx="10403532" cy="5115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5" name="타원 4"/>
          <p:cNvSpPr/>
          <p:nvPr/>
        </p:nvSpPr>
        <p:spPr>
          <a:xfrm>
            <a:off x="10894640" y="2030392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0894640" y="2667786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0894640" y="3305180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0894640" y="3942574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894640" y="4579968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894640" y="5217362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894640" y="5854756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894640" y="6492149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10599526" y="1470993"/>
            <a:ext cx="216024" cy="67348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 rot="21299235">
            <a:off x="1073173" y="1175287"/>
            <a:ext cx="1882247" cy="494252"/>
            <a:chOff x="2028108" y="1367078"/>
            <a:chExt cx="1882247" cy="494252"/>
          </a:xfrm>
        </p:grpSpPr>
        <p:grpSp>
          <p:nvGrpSpPr>
            <p:cNvPr id="16" name="그룹 15"/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19" name="직사각형 21"/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2028108" y="1375501"/>
              <a:ext cx="18822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시스템 시나리오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Freeform 5">
            <a:extLst>
              <a:ext uri="{FF2B5EF4-FFF2-40B4-BE49-F238E27FC236}">
                <a16:creationId xmlns:a16="http://schemas.microsoft.com/office/drawing/2014/main" id="{9B96FE7C-F909-4C6F-A437-E7CBA8FFCCDE}"/>
              </a:ext>
            </a:extLst>
          </p:cNvPr>
          <p:cNvSpPr>
            <a:spLocks noEditPoints="1"/>
          </p:cNvSpPr>
          <p:nvPr/>
        </p:nvSpPr>
        <p:spPr bwMode="auto">
          <a:xfrm>
            <a:off x="1391603" y="3893397"/>
            <a:ext cx="567644" cy="567644"/>
          </a:xfrm>
          <a:custGeom>
            <a:avLst/>
            <a:gdLst>
              <a:gd name="T0" fmla="*/ 107 w 213"/>
              <a:gd name="T1" fmla="*/ 0 h 213"/>
              <a:gd name="T2" fmla="*/ 53 w 213"/>
              <a:gd name="T3" fmla="*/ 53 h 213"/>
              <a:gd name="T4" fmla="*/ 107 w 213"/>
              <a:gd name="T5" fmla="*/ 107 h 213"/>
              <a:gd name="T6" fmla="*/ 160 w 213"/>
              <a:gd name="T7" fmla="*/ 53 h 213"/>
              <a:gd name="T8" fmla="*/ 107 w 213"/>
              <a:gd name="T9" fmla="*/ 0 h 213"/>
              <a:gd name="T10" fmla="*/ 107 w 213"/>
              <a:gd name="T11" fmla="*/ 0 h 213"/>
              <a:gd name="T12" fmla="*/ 107 w 213"/>
              <a:gd name="T13" fmla="*/ 133 h 213"/>
              <a:gd name="T14" fmla="*/ 0 w 213"/>
              <a:gd name="T15" fmla="*/ 187 h 213"/>
              <a:gd name="T16" fmla="*/ 0 w 213"/>
              <a:gd name="T17" fmla="*/ 213 h 213"/>
              <a:gd name="T18" fmla="*/ 213 w 213"/>
              <a:gd name="T19" fmla="*/ 213 h 213"/>
              <a:gd name="T20" fmla="*/ 213 w 213"/>
              <a:gd name="T21" fmla="*/ 187 h 213"/>
              <a:gd name="T22" fmla="*/ 107 w 213"/>
              <a:gd name="T23" fmla="*/ 133 h 213"/>
              <a:gd name="T24" fmla="*/ 107 w 213"/>
              <a:gd name="T25" fmla="*/ 13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3" h="213">
                <a:moveTo>
                  <a:pt x="107" y="0"/>
                </a:moveTo>
                <a:cubicBezTo>
                  <a:pt x="77" y="0"/>
                  <a:pt x="53" y="24"/>
                  <a:pt x="53" y="53"/>
                </a:cubicBezTo>
                <a:cubicBezTo>
                  <a:pt x="53" y="83"/>
                  <a:pt x="77" y="107"/>
                  <a:pt x="107" y="107"/>
                </a:cubicBezTo>
                <a:cubicBezTo>
                  <a:pt x="136" y="107"/>
                  <a:pt x="160" y="83"/>
                  <a:pt x="160" y="53"/>
                </a:cubicBezTo>
                <a:cubicBezTo>
                  <a:pt x="160" y="24"/>
                  <a:pt x="136" y="0"/>
                  <a:pt x="107" y="0"/>
                </a:cubicBezTo>
                <a:lnTo>
                  <a:pt x="107" y="0"/>
                </a:lnTo>
                <a:close/>
                <a:moveTo>
                  <a:pt x="107" y="133"/>
                </a:moveTo>
                <a:cubicBezTo>
                  <a:pt x="71" y="133"/>
                  <a:pt x="0" y="151"/>
                  <a:pt x="0" y="187"/>
                </a:cubicBezTo>
                <a:lnTo>
                  <a:pt x="0" y="213"/>
                </a:lnTo>
                <a:lnTo>
                  <a:pt x="213" y="213"/>
                </a:lnTo>
                <a:lnTo>
                  <a:pt x="213" y="187"/>
                </a:lnTo>
                <a:cubicBezTo>
                  <a:pt x="213" y="151"/>
                  <a:pt x="142" y="133"/>
                  <a:pt x="107" y="133"/>
                </a:cubicBezTo>
                <a:lnTo>
                  <a:pt x="107" y="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12E1C5-5811-4163-AEB3-3BE973D85E93}"/>
              </a:ext>
            </a:extLst>
          </p:cNvPr>
          <p:cNvSpPr/>
          <p:nvPr/>
        </p:nvSpPr>
        <p:spPr>
          <a:xfrm>
            <a:off x="4095750" y="1807735"/>
            <a:ext cx="5972175" cy="49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AC2AAE54-E0B6-430A-959A-2A4ABA08A625}"/>
              </a:ext>
            </a:extLst>
          </p:cNvPr>
          <p:cNvSpPr/>
          <p:nvPr/>
        </p:nvSpPr>
        <p:spPr>
          <a:xfrm rot="16200000">
            <a:off x="2920896" y="3077476"/>
            <a:ext cx="302458" cy="1730197"/>
          </a:xfrm>
          <a:prstGeom prst="downArrow">
            <a:avLst>
              <a:gd name="adj1" fmla="val 3110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CE6F2CF-5BDE-4690-AFF9-B8F7D918E3B0}"/>
              </a:ext>
            </a:extLst>
          </p:cNvPr>
          <p:cNvSpPr/>
          <p:nvPr/>
        </p:nvSpPr>
        <p:spPr>
          <a:xfrm rot="5400000">
            <a:off x="2888433" y="3463350"/>
            <a:ext cx="302458" cy="1730197"/>
          </a:xfrm>
          <a:prstGeom prst="downArrow">
            <a:avLst>
              <a:gd name="adj1" fmla="val 3110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0D53981-83F2-407B-B13E-DA7C5FDA09D1}"/>
              </a:ext>
            </a:extLst>
          </p:cNvPr>
          <p:cNvSpPr/>
          <p:nvPr/>
        </p:nvSpPr>
        <p:spPr>
          <a:xfrm>
            <a:off x="2820046" y="3077652"/>
            <a:ext cx="414904" cy="396108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CEF465-94FE-4F0B-96B1-501363D988BB}"/>
              </a:ext>
            </a:extLst>
          </p:cNvPr>
          <p:cNvSpPr txBox="1"/>
          <p:nvPr/>
        </p:nvSpPr>
        <p:spPr>
          <a:xfrm>
            <a:off x="2160915" y="352120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사물 인식 요청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C6ABB-0875-469E-A5FC-AB9CC2F44351}"/>
              </a:ext>
            </a:extLst>
          </p:cNvPr>
          <p:cNvSpPr txBox="1"/>
          <p:nvPr/>
        </p:nvSpPr>
        <p:spPr>
          <a:xfrm>
            <a:off x="2160915" y="449586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반입 여부 출력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BAEBB94-C7BF-49F8-AECB-60F3FBC42574}"/>
              </a:ext>
            </a:extLst>
          </p:cNvPr>
          <p:cNvSpPr/>
          <p:nvPr/>
        </p:nvSpPr>
        <p:spPr>
          <a:xfrm>
            <a:off x="2820046" y="4876526"/>
            <a:ext cx="414904" cy="396108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D369A5-0231-4D8C-8912-B9A12619D3A7}"/>
              </a:ext>
            </a:extLst>
          </p:cNvPr>
          <p:cNvSpPr txBox="1"/>
          <p:nvPr/>
        </p:nvSpPr>
        <p:spPr>
          <a:xfrm>
            <a:off x="5632851" y="1770200"/>
            <a:ext cx="2897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  <a:latin typeface="맑은 고딕" panose="020B0503020000020004" pitchFamily="50" charset="-127"/>
              </a:rPr>
              <a:t>Star Gate</a:t>
            </a:r>
            <a:endParaRPr lang="ko-KR" altLang="en-US" sz="4800" b="1" dirty="0">
              <a:solidFill>
                <a:schemeClr val="accent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4E10B08-7121-4589-B5FE-5A4F76FCF1D3}"/>
              </a:ext>
            </a:extLst>
          </p:cNvPr>
          <p:cNvSpPr/>
          <p:nvPr/>
        </p:nvSpPr>
        <p:spPr>
          <a:xfrm>
            <a:off x="4857104" y="2597721"/>
            <a:ext cx="4514850" cy="12928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15CD45-2D48-4F7B-9F8D-2D14B71EFA2B}"/>
              </a:ext>
            </a:extLst>
          </p:cNvPr>
          <p:cNvSpPr txBox="1"/>
          <p:nvPr/>
        </p:nvSpPr>
        <p:spPr>
          <a:xfrm>
            <a:off x="5784623" y="2666768"/>
            <a:ext cx="2693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Google Cloud Vision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6F1FAE-203D-4176-886C-9EA0C40D9CBB}"/>
              </a:ext>
            </a:extLst>
          </p:cNvPr>
          <p:cNvSpPr txBox="1"/>
          <p:nvPr/>
        </p:nvSpPr>
        <p:spPr>
          <a:xfrm>
            <a:off x="4930277" y="3175570"/>
            <a:ext cx="4368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이미지를 통해 사물을 인식 및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 제공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요청 데이터 유효성 검사 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AB68521-DBA7-4C41-91A1-03317FCAECF5}"/>
              </a:ext>
            </a:extLst>
          </p:cNvPr>
          <p:cNvSpPr/>
          <p:nvPr/>
        </p:nvSpPr>
        <p:spPr>
          <a:xfrm>
            <a:off x="4981885" y="2702039"/>
            <a:ext cx="414904" cy="396108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73" name="순서도: 자기 디스크 3072">
            <a:extLst>
              <a:ext uri="{FF2B5EF4-FFF2-40B4-BE49-F238E27FC236}">
                <a16:creationId xmlns:a16="http://schemas.microsoft.com/office/drawing/2014/main" id="{75D8BF38-4DCA-4878-88AE-E847A1396DAD}"/>
              </a:ext>
            </a:extLst>
          </p:cNvPr>
          <p:cNvSpPr/>
          <p:nvPr/>
        </p:nvSpPr>
        <p:spPr>
          <a:xfrm>
            <a:off x="4928449" y="4795992"/>
            <a:ext cx="2015276" cy="1477490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기내 반입 여부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수하물 반입 여부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세부 내용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ko-KR" altLang="en-US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6" name="순서도: 자기 디스크 35">
            <a:extLst>
              <a:ext uri="{FF2B5EF4-FFF2-40B4-BE49-F238E27FC236}">
                <a16:creationId xmlns:a16="http://schemas.microsoft.com/office/drawing/2014/main" id="{C5D75F5B-B9E9-407F-9C6F-02A23DA49A98}"/>
              </a:ext>
            </a:extLst>
          </p:cNvPr>
          <p:cNvSpPr/>
          <p:nvPr/>
        </p:nvSpPr>
        <p:spPr>
          <a:xfrm>
            <a:off x="7356679" y="4795992"/>
            <a:ext cx="2015276" cy="1477490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기내 반입 여부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수하물 반입 여부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세부 내용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C5527D-03BC-45F8-82C1-C9B805133936}"/>
              </a:ext>
            </a:extLst>
          </p:cNvPr>
          <p:cNvSpPr txBox="1"/>
          <p:nvPr/>
        </p:nvSpPr>
        <p:spPr>
          <a:xfrm>
            <a:off x="6337402" y="6270113"/>
            <a:ext cx="1587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Firebase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DB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C58E5B25-4669-44A3-A904-AFD481B08BB6}"/>
              </a:ext>
            </a:extLst>
          </p:cNvPr>
          <p:cNvSpPr txBox="1"/>
          <p:nvPr/>
        </p:nvSpPr>
        <p:spPr>
          <a:xfrm>
            <a:off x="5240127" y="4882932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국가별 정보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4A74CB-80B8-45D3-A5E2-0CC9743D93CF}"/>
              </a:ext>
            </a:extLst>
          </p:cNvPr>
          <p:cNvSpPr txBox="1"/>
          <p:nvPr/>
        </p:nvSpPr>
        <p:spPr>
          <a:xfrm>
            <a:off x="7538610" y="488293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항공사별 정보</a:t>
            </a: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0EAF96E9-C29F-4E8E-BFD9-6AFB99D64577}"/>
              </a:ext>
            </a:extLst>
          </p:cNvPr>
          <p:cNvSpPr/>
          <p:nvPr/>
        </p:nvSpPr>
        <p:spPr>
          <a:xfrm rot="10800000">
            <a:off x="6838480" y="3953092"/>
            <a:ext cx="302458" cy="774171"/>
          </a:xfrm>
          <a:prstGeom prst="downArrow">
            <a:avLst>
              <a:gd name="adj1" fmla="val 3110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28D511AC-6DD3-49DC-BDFE-C5C50637955A}"/>
              </a:ext>
            </a:extLst>
          </p:cNvPr>
          <p:cNvSpPr/>
          <p:nvPr/>
        </p:nvSpPr>
        <p:spPr>
          <a:xfrm>
            <a:off x="7140193" y="3953092"/>
            <a:ext cx="302458" cy="774171"/>
          </a:xfrm>
          <a:prstGeom prst="downArrow">
            <a:avLst>
              <a:gd name="adj1" fmla="val 31104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2214A4D5-1BD0-49E0-A536-B1DF584C9F92}"/>
              </a:ext>
            </a:extLst>
          </p:cNvPr>
          <p:cNvSpPr txBox="1"/>
          <p:nvPr/>
        </p:nvSpPr>
        <p:spPr>
          <a:xfrm>
            <a:off x="5286310" y="4181257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요청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제공</a:t>
            </a:r>
          </a:p>
        </p:txBody>
      </p:sp>
      <p:sp>
        <p:nvSpPr>
          <p:cNvPr id="3077" name="TextBox 3076">
            <a:extLst>
              <a:ext uri="{FF2B5EF4-FFF2-40B4-BE49-F238E27FC236}">
                <a16:creationId xmlns:a16="http://schemas.microsoft.com/office/drawing/2014/main" id="{B81E3215-DE10-4B53-B783-60534E1C5DC0}"/>
              </a:ext>
            </a:extLst>
          </p:cNvPr>
          <p:cNvSpPr txBox="1"/>
          <p:nvPr/>
        </p:nvSpPr>
        <p:spPr>
          <a:xfrm>
            <a:off x="7405471" y="4181257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사용자 피드백 저장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F2547EF-8348-4C40-952E-CDD280552D36}"/>
              </a:ext>
            </a:extLst>
          </p:cNvPr>
          <p:cNvSpPr/>
          <p:nvPr/>
        </p:nvSpPr>
        <p:spPr>
          <a:xfrm>
            <a:off x="4843129" y="4180676"/>
            <a:ext cx="414904" cy="396108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B1A8ED8-D432-430E-B41C-CE6ECE0154B3}"/>
              </a:ext>
            </a:extLst>
          </p:cNvPr>
          <p:cNvGrpSpPr/>
          <p:nvPr/>
        </p:nvGrpSpPr>
        <p:grpSpPr>
          <a:xfrm>
            <a:off x="225278" y="880981"/>
            <a:ext cx="11131430" cy="727075"/>
            <a:chOff x="225278" y="880981"/>
            <a:chExt cx="11131430" cy="727075"/>
          </a:xfrm>
        </p:grpSpPr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B4565C86-EE7B-4144-B66F-3536F7C87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78" y="880981"/>
              <a:ext cx="727075" cy="727075"/>
            </a:xfrm>
            <a:custGeom>
              <a:avLst/>
              <a:gdLst>
                <a:gd name="T0" fmla="*/ 541 w 594"/>
                <a:gd name="T1" fmla="*/ 21 h 594"/>
                <a:gd name="T2" fmla="*/ 374 w 594"/>
                <a:gd name="T3" fmla="*/ 152 h 594"/>
                <a:gd name="T4" fmla="*/ 302 w 594"/>
                <a:gd name="T5" fmla="*/ 121 h 594"/>
                <a:gd name="T6" fmla="*/ 316 w 594"/>
                <a:gd name="T7" fmla="*/ 92 h 594"/>
                <a:gd name="T8" fmla="*/ 313 w 594"/>
                <a:gd name="T9" fmla="*/ 90 h 594"/>
                <a:gd name="T10" fmla="*/ 281 w 594"/>
                <a:gd name="T11" fmla="*/ 106 h 594"/>
                <a:gd name="T12" fmla="*/ 276 w 594"/>
                <a:gd name="T13" fmla="*/ 111 h 594"/>
                <a:gd name="T14" fmla="*/ 249 w 594"/>
                <a:gd name="T15" fmla="*/ 99 h 594"/>
                <a:gd name="T16" fmla="*/ 251 w 594"/>
                <a:gd name="T17" fmla="*/ 98 h 594"/>
                <a:gd name="T18" fmla="*/ 267 w 594"/>
                <a:gd name="T19" fmla="*/ 65 h 594"/>
                <a:gd name="T20" fmla="*/ 265 w 594"/>
                <a:gd name="T21" fmla="*/ 63 h 594"/>
                <a:gd name="T22" fmla="*/ 232 w 594"/>
                <a:gd name="T23" fmla="*/ 79 h 594"/>
                <a:gd name="T24" fmla="*/ 224 w 594"/>
                <a:gd name="T25" fmla="*/ 88 h 594"/>
                <a:gd name="T26" fmla="*/ 201 w 594"/>
                <a:gd name="T27" fmla="*/ 79 h 594"/>
                <a:gd name="T28" fmla="*/ 108 w 594"/>
                <a:gd name="T29" fmla="*/ 83 h 594"/>
                <a:gd name="T30" fmla="*/ 267 w 594"/>
                <a:gd name="T31" fmla="*/ 255 h 594"/>
                <a:gd name="T32" fmla="*/ 148 w 594"/>
                <a:gd name="T33" fmla="*/ 410 h 594"/>
                <a:gd name="T34" fmla="*/ 78 w 594"/>
                <a:gd name="T35" fmla="*/ 403 h 594"/>
                <a:gd name="T36" fmla="*/ 0 w 594"/>
                <a:gd name="T37" fmla="*/ 443 h 594"/>
                <a:gd name="T38" fmla="*/ 96 w 594"/>
                <a:gd name="T39" fmla="*/ 461 h 594"/>
                <a:gd name="T40" fmla="*/ 128 w 594"/>
                <a:gd name="T41" fmla="*/ 467 h 594"/>
                <a:gd name="T42" fmla="*/ 133 w 594"/>
                <a:gd name="T43" fmla="*/ 498 h 594"/>
                <a:gd name="T44" fmla="*/ 151 w 594"/>
                <a:gd name="T45" fmla="*/ 594 h 594"/>
                <a:gd name="T46" fmla="*/ 191 w 594"/>
                <a:gd name="T47" fmla="*/ 516 h 594"/>
                <a:gd name="T48" fmla="*/ 184 w 594"/>
                <a:gd name="T49" fmla="*/ 446 h 594"/>
                <a:gd name="T50" fmla="*/ 339 w 594"/>
                <a:gd name="T51" fmla="*/ 328 h 594"/>
                <a:gd name="T52" fmla="*/ 511 w 594"/>
                <a:gd name="T53" fmla="*/ 486 h 594"/>
                <a:gd name="T54" fmla="*/ 515 w 594"/>
                <a:gd name="T55" fmla="*/ 393 h 594"/>
                <a:gd name="T56" fmla="*/ 506 w 594"/>
                <a:gd name="T57" fmla="*/ 371 h 594"/>
                <a:gd name="T58" fmla="*/ 515 w 594"/>
                <a:gd name="T59" fmla="*/ 362 h 594"/>
                <a:gd name="T60" fmla="*/ 531 w 594"/>
                <a:gd name="T61" fmla="*/ 330 h 594"/>
                <a:gd name="T62" fmla="*/ 529 w 594"/>
                <a:gd name="T63" fmla="*/ 327 h 594"/>
                <a:gd name="T64" fmla="*/ 496 w 594"/>
                <a:gd name="T65" fmla="*/ 344 h 594"/>
                <a:gd name="T66" fmla="*/ 495 w 594"/>
                <a:gd name="T67" fmla="*/ 345 h 594"/>
                <a:gd name="T68" fmla="*/ 484 w 594"/>
                <a:gd name="T69" fmla="*/ 318 h 594"/>
                <a:gd name="T70" fmla="*/ 488 w 594"/>
                <a:gd name="T71" fmla="*/ 314 h 594"/>
                <a:gd name="T72" fmla="*/ 504 w 594"/>
                <a:gd name="T73" fmla="*/ 281 h 594"/>
                <a:gd name="T74" fmla="*/ 502 w 594"/>
                <a:gd name="T75" fmla="*/ 279 h 594"/>
                <a:gd name="T76" fmla="*/ 473 w 594"/>
                <a:gd name="T77" fmla="*/ 292 h 594"/>
                <a:gd name="T78" fmla="*/ 443 w 594"/>
                <a:gd name="T79" fmla="*/ 220 h 594"/>
                <a:gd name="T80" fmla="*/ 573 w 594"/>
                <a:gd name="T81" fmla="*/ 53 h 594"/>
                <a:gd name="T82" fmla="*/ 589 w 594"/>
                <a:gd name="T83" fmla="*/ 5 h 594"/>
                <a:gd name="T84" fmla="*/ 541 w 594"/>
                <a:gd name="T85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" h="594">
                  <a:moveTo>
                    <a:pt x="541" y="21"/>
                  </a:moveTo>
                  <a:cubicBezTo>
                    <a:pt x="374" y="152"/>
                    <a:pt x="374" y="152"/>
                    <a:pt x="374" y="15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14" y="109"/>
                    <a:pt x="320" y="96"/>
                    <a:pt x="316" y="92"/>
                  </a:cubicBezTo>
                  <a:cubicBezTo>
                    <a:pt x="313" y="90"/>
                    <a:pt x="313" y="90"/>
                    <a:pt x="313" y="90"/>
                  </a:cubicBezTo>
                  <a:cubicBezTo>
                    <a:pt x="309" y="85"/>
                    <a:pt x="294" y="93"/>
                    <a:pt x="281" y="106"/>
                  </a:cubicBezTo>
                  <a:cubicBezTo>
                    <a:pt x="279" y="108"/>
                    <a:pt x="278" y="109"/>
                    <a:pt x="276" y="111"/>
                  </a:cubicBezTo>
                  <a:cubicBezTo>
                    <a:pt x="249" y="99"/>
                    <a:pt x="249" y="99"/>
                    <a:pt x="249" y="99"/>
                  </a:cubicBezTo>
                  <a:cubicBezTo>
                    <a:pt x="250" y="99"/>
                    <a:pt x="250" y="98"/>
                    <a:pt x="251" y="98"/>
                  </a:cubicBezTo>
                  <a:cubicBezTo>
                    <a:pt x="264" y="84"/>
                    <a:pt x="271" y="70"/>
                    <a:pt x="267" y="65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0" y="58"/>
                    <a:pt x="245" y="66"/>
                    <a:pt x="232" y="79"/>
                  </a:cubicBezTo>
                  <a:cubicBezTo>
                    <a:pt x="229" y="82"/>
                    <a:pt x="226" y="85"/>
                    <a:pt x="224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364" y="190"/>
                    <a:pt x="267" y="255"/>
                  </a:cubicBezTo>
                  <a:cubicBezTo>
                    <a:pt x="223" y="284"/>
                    <a:pt x="148" y="410"/>
                    <a:pt x="148" y="410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96" y="461"/>
                    <a:pt x="96" y="461"/>
                    <a:pt x="96" y="461"/>
                  </a:cubicBezTo>
                  <a:cubicBezTo>
                    <a:pt x="128" y="467"/>
                    <a:pt x="128" y="467"/>
                    <a:pt x="128" y="467"/>
                  </a:cubicBezTo>
                  <a:cubicBezTo>
                    <a:pt x="133" y="498"/>
                    <a:pt x="133" y="498"/>
                    <a:pt x="133" y="498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91" y="516"/>
                    <a:pt x="191" y="516"/>
                    <a:pt x="191" y="516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4" y="446"/>
                    <a:pt x="310" y="371"/>
                    <a:pt x="339" y="328"/>
                  </a:cubicBezTo>
                  <a:cubicBezTo>
                    <a:pt x="404" y="231"/>
                    <a:pt x="511" y="486"/>
                    <a:pt x="511" y="486"/>
                  </a:cubicBezTo>
                  <a:cubicBezTo>
                    <a:pt x="515" y="393"/>
                    <a:pt x="515" y="393"/>
                    <a:pt x="515" y="393"/>
                  </a:cubicBezTo>
                  <a:cubicBezTo>
                    <a:pt x="506" y="371"/>
                    <a:pt x="506" y="371"/>
                    <a:pt x="506" y="371"/>
                  </a:cubicBezTo>
                  <a:cubicBezTo>
                    <a:pt x="509" y="368"/>
                    <a:pt x="512" y="365"/>
                    <a:pt x="515" y="362"/>
                  </a:cubicBezTo>
                  <a:cubicBezTo>
                    <a:pt x="529" y="349"/>
                    <a:pt x="536" y="334"/>
                    <a:pt x="531" y="330"/>
                  </a:cubicBezTo>
                  <a:cubicBezTo>
                    <a:pt x="529" y="327"/>
                    <a:pt x="529" y="327"/>
                    <a:pt x="529" y="327"/>
                  </a:cubicBezTo>
                  <a:cubicBezTo>
                    <a:pt x="525" y="323"/>
                    <a:pt x="510" y="330"/>
                    <a:pt x="496" y="344"/>
                  </a:cubicBezTo>
                  <a:cubicBezTo>
                    <a:pt x="496" y="344"/>
                    <a:pt x="496" y="345"/>
                    <a:pt x="495" y="345"/>
                  </a:cubicBezTo>
                  <a:cubicBezTo>
                    <a:pt x="484" y="318"/>
                    <a:pt x="484" y="318"/>
                    <a:pt x="484" y="318"/>
                  </a:cubicBezTo>
                  <a:cubicBezTo>
                    <a:pt x="485" y="317"/>
                    <a:pt x="487" y="315"/>
                    <a:pt x="488" y="314"/>
                  </a:cubicBezTo>
                  <a:cubicBezTo>
                    <a:pt x="502" y="300"/>
                    <a:pt x="509" y="286"/>
                    <a:pt x="504" y="281"/>
                  </a:cubicBezTo>
                  <a:cubicBezTo>
                    <a:pt x="502" y="279"/>
                    <a:pt x="502" y="279"/>
                    <a:pt x="502" y="279"/>
                  </a:cubicBezTo>
                  <a:cubicBezTo>
                    <a:pt x="498" y="275"/>
                    <a:pt x="485" y="280"/>
                    <a:pt x="473" y="292"/>
                  </a:cubicBezTo>
                  <a:cubicBezTo>
                    <a:pt x="443" y="220"/>
                    <a:pt x="443" y="220"/>
                    <a:pt x="443" y="220"/>
                  </a:cubicBezTo>
                  <a:cubicBezTo>
                    <a:pt x="573" y="53"/>
                    <a:pt x="573" y="53"/>
                    <a:pt x="573" y="53"/>
                  </a:cubicBezTo>
                  <a:cubicBezTo>
                    <a:pt x="573" y="53"/>
                    <a:pt x="594" y="29"/>
                    <a:pt x="589" y="5"/>
                  </a:cubicBezTo>
                  <a:cubicBezTo>
                    <a:pt x="566" y="0"/>
                    <a:pt x="541" y="21"/>
                    <a:pt x="541" y="21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9E2F9D2-71C3-4AE0-9C2F-004E165BCF0E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3" y="972375"/>
              <a:ext cx="1040435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1347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4. How?</a:t>
            </a:r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1017494" y="1872339"/>
            <a:ext cx="1394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</a:rPr>
              <a:t>문제점 </a:t>
            </a:r>
            <a:r>
              <a:rPr lang="en-US" altLang="ko-KR" sz="2400" b="1" dirty="0">
                <a:solidFill>
                  <a:schemeClr val="accent1"/>
                </a:solidFill>
              </a:rPr>
              <a:t>1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24B64A-153D-4246-ADC4-36318CCCD7A1}"/>
              </a:ext>
            </a:extLst>
          </p:cNvPr>
          <p:cNvSpPr txBox="1"/>
          <p:nvPr/>
        </p:nvSpPr>
        <p:spPr>
          <a:xfrm>
            <a:off x="2412330" y="1880406"/>
            <a:ext cx="5038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인식 오류에 대한 대처 방안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CE0A64-DF37-4B78-9CA6-2CD9A8F40CCA}"/>
              </a:ext>
            </a:extLst>
          </p:cNvPr>
          <p:cNvGrpSpPr/>
          <p:nvPr/>
        </p:nvGrpSpPr>
        <p:grpSpPr>
          <a:xfrm rot="21299235">
            <a:off x="1165024" y="1175478"/>
            <a:ext cx="1694195" cy="494253"/>
            <a:chOff x="2119951" y="1367078"/>
            <a:chExt cx="1694195" cy="49425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D857C75-928C-4209-A4EC-19534FB11482}"/>
                </a:ext>
              </a:extLst>
            </p:cNvPr>
            <p:cNvGrpSpPr/>
            <p:nvPr/>
          </p:nvGrpSpPr>
          <p:grpSpPr>
            <a:xfrm>
              <a:off x="2119952" y="1367078"/>
              <a:ext cx="1694194" cy="494253"/>
              <a:chOff x="3439781" y="4563523"/>
              <a:chExt cx="1694194" cy="494253"/>
            </a:xfrm>
          </p:grpSpPr>
          <p:sp>
            <p:nvSpPr>
              <p:cNvPr id="14" name="직사각형 21">
                <a:extLst>
                  <a:ext uri="{FF2B5EF4-FFF2-40B4-BE49-F238E27FC236}">
                    <a16:creationId xmlns:a16="http://schemas.microsoft.com/office/drawing/2014/main" id="{DB82C1F3-5837-4BC7-A551-1150C247F364}"/>
                  </a:ext>
                </a:extLst>
              </p:cNvPr>
              <p:cNvSpPr/>
              <p:nvPr/>
            </p:nvSpPr>
            <p:spPr>
              <a:xfrm>
                <a:off x="3439781" y="4571623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3095691-F037-4318-B440-771AD7D39219}"/>
                  </a:ext>
                </a:extLst>
              </p:cNvPr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E4D1357-1CE6-43EF-AF1A-B00D6D0C7429}"/>
                </a:ext>
              </a:extLst>
            </p:cNvPr>
            <p:cNvSpPr/>
            <p:nvPr/>
          </p:nvSpPr>
          <p:spPr>
            <a:xfrm>
              <a:off x="2283792" y="1375501"/>
              <a:ext cx="13708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Challenges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2AC5A46-6DAB-4277-B44A-AD98F6B530CE}"/>
                </a:ext>
              </a:extLst>
            </p:cNvPr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5774387-FBBC-4751-88DE-B19CD30260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5"/>
          <a:stretch/>
        </p:blipFill>
        <p:spPr>
          <a:xfrm>
            <a:off x="905370" y="2520455"/>
            <a:ext cx="1980000" cy="32811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DE2FDA-7412-4C0E-975F-E38FFAC770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8"/>
          <a:stretch/>
        </p:blipFill>
        <p:spPr>
          <a:xfrm>
            <a:off x="3330311" y="2528524"/>
            <a:ext cx="1980000" cy="32697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5876405-435F-4B4D-80D6-827F57AD8425}"/>
              </a:ext>
            </a:extLst>
          </p:cNvPr>
          <p:cNvSpPr/>
          <p:nvPr/>
        </p:nvSpPr>
        <p:spPr>
          <a:xfrm>
            <a:off x="2271770" y="5475630"/>
            <a:ext cx="605803" cy="32265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5B4900-87C3-4359-8FAA-B95470D2D0F1}"/>
              </a:ext>
            </a:extLst>
          </p:cNvPr>
          <p:cNvSpPr/>
          <p:nvPr/>
        </p:nvSpPr>
        <p:spPr>
          <a:xfrm>
            <a:off x="5755252" y="2520455"/>
            <a:ext cx="4949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3666E5-3E58-4E14-9322-463BB722374B}"/>
              </a:ext>
            </a:extLst>
          </p:cNvPr>
          <p:cNvSpPr/>
          <p:nvPr/>
        </p:nvSpPr>
        <p:spPr>
          <a:xfrm>
            <a:off x="5755252" y="2520455"/>
            <a:ext cx="53699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000" b="1" dirty="0">
              <a:solidFill>
                <a:srgbClr val="00AEEF"/>
              </a:solidFill>
            </a:endParaRPr>
          </a:p>
          <a:p>
            <a:r>
              <a:rPr lang="ko-KR" altLang="en-US" sz="2000" b="1" dirty="0">
                <a:solidFill>
                  <a:schemeClr val="accent1"/>
                </a:solidFill>
              </a:rPr>
              <a:t>방안 </a:t>
            </a:r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r>
              <a:rPr lang="en-US" altLang="ko-KR" sz="2000" dirty="0">
                <a:solidFill>
                  <a:schemeClr val="accent1"/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키워드 검색 기능 추가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인식이 되지 않을 경우를 대비하여 키보드 검색 기능을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추가하였다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저장되지 않은 물체를 검색하는 경우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Log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저장된다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20FC9AF-A4E9-4798-A990-AD853A820F53}"/>
              </a:ext>
            </a:extLst>
          </p:cNvPr>
          <p:cNvGrpSpPr/>
          <p:nvPr/>
        </p:nvGrpSpPr>
        <p:grpSpPr>
          <a:xfrm>
            <a:off x="225278" y="880981"/>
            <a:ext cx="11131430" cy="727075"/>
            <a:chOff x="225278" y="880981"/>
            <a:chExt cx="11131430" cy="727075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633DE1F-BEEB-45CB-A4B9-A6C7D23FD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78" y="880981"/>
              <a:ext cx="727075" cy="727075"/>
            </a:xfrm>
            <a:custGeom>
              <a:avLst/>
              <a:gdLst>
                <a:gd name="T0" fmla="*/ 541 w 594"/>
                <a:gd name="T1" fmla="*/ 21 h 594"/>
                <a:gd name="T2" fmla="*/ 374 w 594"/>
                <a:gd name="T3" fmla="*/ 152 h 594"/>
                <a:gd name="T4" fmla="*/ 302 w 594"/>
                <a:gd name="T5" fmla="*/ 121 h 594"/>
                <a:gd name="T6" fmla="*/ 316 w 594"/>
                <a:gd name="T7" fmla="*/ 92 h 594"/>
                <a:gd name="T8" fmla="*/ 313 w 594"/>
                <a:gd name="T9" fmla="*/ 90 h 594"/>
                <a:gd name="T10" fmla="*/ 281 w 594"/>
                <a:gd name="T11" fmla="*/ 106 h 594"/>
                <a:gd name="T12" fmla="*/ 276 w 594"/>
                <a:gd name="T13" fmla="*/ 111 h 594"/>
                <a:gd name="T14" fmla="*/ 249 w 594"/>
                <a:gd name="T15" fmla="*/ 99 h 594"/>
                <a:gd name="T16" fmla="*/ 251 w 594"/>
                <a:gd name="T17" fmla="*/ 98 h 594"/>
                <a:gd name="T18" fmla="*/ 267 w 594"/>
                <a:gd name="T19" fmla="*/ 65 h 594"/>
                <a:gd name="T20" fmla="*/ 265 w 594"/>
                <a:gd name="T21" fmla="*/ 63 h 594"/>
                <a:gd name="T22" fmla="*/ 232 w 594"/>
                <a:gd name="T23" fmla="*/ 79 h 594"/>
                <a:gd name="T24" fmla="*/ 224 w 594"/>
                <a:gd name="T25" fmla="*/ 88 h 594"/>
                <a:gd name="T26" fmla="*/ 201 w 594"/>
                <a:gd name="T27" fmla="*/ 79 h 594"/>
                <a:gd name="T28" fmla="*/ 108 w 594"/>
                <a:gd name="T29" fmla="*/ 83 h 594"/>
                <a:gd name="T30" fmla="*/ 267 w 594"/>
                <a:gd name="T31" fmla="*/ 255 h 594"/>
                <a:gd name="T32" fmla="*/ 148 w 594"/>
                <a:gd name="T33" fmla="*/ 410 h 594"/>
                <a:gd name="T34" fmla="*/ 78 w 594"/>
                <a:gd name="T35" fmla="*/ 403 h 594"/>
                <a:gd name="T36" fmla="*/ 0 w 594"/>
                <a:gd name="T37" fmla="*/ 443 h 594"/>
                <a:gd name="T38" fmla="*/ 96 w 594"/>
                <a:gd name="T39" fmla="*/ 461 h 594"/>
                <a:gd name="T40" fmla="*/ 128 w 594"/>
                <a:gd name="T41" fmla="*/ 467 h 594"/>
                <a:gd name="T42" fmla="*/ 133 w 594"/>
                <a:gd name="T43" fmla="*/ 498 h 594"/>
                <a:gd name="T44" fmla="*/ 151 w 594"/>
                <a:gd name="T45" fmla="*/ 594 h 594"/>
                <a:gd name="T46" fmla="*/ 191 w 594"/>
                <a:gd name="T47" fmla="*/ 516 h 594"/>
                <a:gd name="T48" fmla="*/ 184 w 594"/>
                <a:gd name="T49" fmla="*/ 446 h 594"/>
                <a:gd name="T50" fmla="*/ 339 w 594"/>
                <a:gd name="T51" fmla="*/ 328 h 594"/>
                <a:gd name="T52" fmla="*/ 511 w 594"/>
                <a:gd name="T53" fmla="*/ 486 h 594"/>
                <a:gd name="T54" fmla="*/ 515 w 594"/>
                <a:gd name="T55" fmla="*/ 393 h 594"/>
                <a:gd name="T56" fmla="*/ 506 w 594"/>
                <a:gd name="T57" fmla="*/ 371 h 594"/>
                <a:gd name="T58" fmla="*/ 515 w 594"/>
                <a:gd name="T59" fmla="*/ 362 h 594"/>
                <a:gd name="T60" fmla="*/ 531 w 594"/>
                <a:gd name="T61" fmla="*/ 330 h 594"/>
                <a:gd name="T62" fmla="*/ 529 w 594"/>
                <a:gd name="T63" fmla="*/ 327 h 594"/>
                <a:gd name="T64" fmla="*/ 496 w 594"/>
                <a:gd name="T65" fmla="*/ 344 h 594"/>
                <a:gd name="T66" fmla="*/ 495 w 594"/>
                <a:gd name="T67" fmla="*/ 345 h 594"/>
                <a:gd name="T68" fmla="*/ 484 w 594"/>
                <a:gd name="T69" fmla="*/ 318 h 594"/>
                <a:gd name="T70" fmla="*/ 488 w 594"/>
                <a:gd name="T71" fmla="*/ 314 h 594"/>
                <a:gd name="T72" fmla="*/ 504 w 594"/>
                <a:gd name="T73" fmla="*/ 281 h 594"/>
                <a:gd name="T74" fmla="*/ 502 w 594"/>
                <a:gd name="T75" fmla="*/ 279 h 594"/>
                <a:gd name="T76" fmla="*/ 473 w 594"/>
                <a:gd name="T77" fmla="*/ 292 h 594"/>
                <a:gd name="T78" fmla="*/ 443 w 594"/>
                <a:gd name="T79" fmla="*/ 220 h 594"/>
                <a:gd name="T80" fmla="*/ 573 w 594"/>
                <a:gd name="T81" fmla="*/ 53 h 594"/>
                <a:gd name="T82" fmla="*/ 589 w 594"/>
                <a:gd name="T83" fmla="*/ 5 h 594"/>
                <a:gd name="T84" fmla="*/ 541 w 594"/>
                <a:gd name="T85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" h="594">
                  <a:moveTo>
                    <a:pt x="541" y="21"/>
                  </a:moveTo>
                  <a:cubicBezTo>
                    <a:pt x="374" y="152"/>
                    <a:pt x="374" y="152"/>
                    <a:pt x="374" y="15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14" y="109"/>
                    <a:pt x="320" y="96"/>
                    <a:pt x="316" y="92"/>
                  </a:cubicBezTo>
                  <a:cubicBezTo>
                    <a:pt x="313" y="90"/>
                    <a:pt x="313" y="90"/>
                    <a:pt x="313" y="90"/>
                  </a:cubicBezTo>
                  <a:cubicBezTo>
                    <a:pt x="309" y="85"/>
                    <a:pt x="294" y="93"/>
                    <a:pt x="281" y="106"/>
                  </a:cubicBezTo>
                  <a:cubicBezTo>
                    <a:pt x="279" y="108"/>
                    <a:pt x="278" y="109"/>
                    <a:pt x="276" y="111"/>
                  </a:cubicBezTo>
                  <a:cubicBezTo>
                    <a:pt x="249" y="99"/>
                    <a:pt x="249" y="99"/>
                    <a:pt x="249" y="99"/>
                  </a:cubicBezTo>
                  <a:cubicBezTo>
                    <a:pt x="250" y="99"/>
                    <a:pt x="250" y="98"/>
                    <a:pt x="251" y="98"/>
                  </a:cubicBezTo>
                  <a:cubicBezTo>
                    <a:pt x="264" y="84"/>
                    <a:pt x="271" y="70"/>
                    <a:pt x="267" y="65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0" y="58"/>
                    <a:pt x="245" y="66"/>
                    <a:pt x="232" y="79"/>
                  </a:cubicBezTo>
                  <a:cubicBezTo>
                    <a:pt x="229" y="82"/>
                    <a:pt x="226" y="85"/>
                    <a:pt x="224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364" y="190"/>
                    <a:pt x="267" y="255"/>
                  </a:cubicBezTo>
                  <a:cubicBezTo>
                    <a:pt x="223" y="284"/>
                    <a:pt x="148" y="410"/>
                    <a:pt x="148" y="410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96" y="461"/>
                    <a:pt x="96" y="461"/>
                    <a:pt x="96" y="461"/>
                  </a:cubicBezTo>
                  <a:cubicBezTo>
                    <a:pt x="128" y="467"/>
                    <a:pt x="128" y="467"/>
                    <a:pt x="128" y="467"/>
                  </a:cubicBezTo>
                  <a:cubicBezTo>
                    <a:pt x="133" y="498"/>
                    <a:pt x="133" y="498"/>
                    <a:pt x="133" y="498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91" y="516"/>
                    <a:pt x="191" y="516"/>
                    <a:pt x="191" y="516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4" y="446"/>
                    <a:pt x="310" y="371"/>
                    <a:pt x="339" y="328"/>
                  </a:cubicBezTo>
                  <a:cubicBezTo>
                    <a:pt x="404" y="231"/>
                    <a:pt x="511" y="486"/>
                    <a:pt x="511" y="486"/>
                  </a:cubicBezTo>
                  <a:cubicBezTo>
                    <a:pt x="515" y="393"/>
                    <a:pt x="515" y="393"/>
                    <a:pt x="515" y="393"/>
                  </a:cubicBezTo>
                  <a:cubicBezTo>
                    <a:pt x="506" y="371"/>
                    <a:pt x="506" y="371"/>
                    <a:pt x="506" y="371"/>
                  </a:cubicBezTo>
                  <a:cubicBezTo>
                    <a:pt x="509" y="368"/>
                    <a:pt x="512" y="365"/>
                    <a:pt x="515" y="362"/>
                  </a:cubicBezTo>
                  <a:cubicBezTo>
                    <a:pt x="529" y="349"/>
                    <a:pt x="536" y="334"/>
                    <a:pt x="531" y="330"/>
                  </a:cubicBezTo>
                  <a:cubicBezTo>
                    <a:pt x="529" y="327"/>
                    <a:pt x="529" y="327"/>
                    <a:pt x="529" y="327"/>
                  </a:cubicBezTo>
                  <a:cubicBezTo>
                    <a:pt x="525" y="323"/>
                    <a:pt x="510" y="330"/>
                    <a:pt x="496" y="344"/>
                  </a:cubicBezTo>
                  <a:cubicBezTo>
                    <a:pt x="496" y="344"/>
                    <a:pt x="496" y="345"/>
                    <a:pt x="495" y="345"/>
                  </a:cubicBezTo>
                  <a:cubicBezTo>
                    <a:pt x="484" y="318"/>
                    <a:pt x="484" y="318"/>
                    <a:pt x="484" y="318"/>
                  </a:cubicBezTo>
                  <a:cubicBezTo>
                    <a:pt x="485" y="317"/>
                    <a:pt x="487" y="315"/>
                    <a:pt x="488" y="314"/>
                  </a:cubicBezTo>
                  <a:cubicBezTo>
                    <a:pt x="502" y="300"/>
                    <a:pt x="509" y="286"/>
                    <a:pt x="504" y="281"/>
                  </a:cubicBezTo>
                  <a:cubicBezTo>
                    <a:pt x="502" y="279"/>
                    <a:pt x="502" y="279"/>
                    <a:pt x="502" y="279"/>
                  </a:cubicBezTo>
                  <a:cubicBezTo>
                    <a:pt x="498" y="275"/>
                    <a:pt x="485" y="280"/>
                    <a:pt x="473" y="292"/>
                  </a:cubicBezTo>
                  <a:cubicBezTo>
                    <a:pt x="443" y="220"/>
                    <a:pt x="443" y="220"/>
                    <a:pt x="443" y="220"/>
                  </a:cubicBezTo>
                  <a:cubicBezTo>
                    <a:pt x="573" y="53"/>
                    <a:pt x="573" y="53"/>
                    <a:pt x="573" y="53"/>
                  </a:cubicBezTo>
                  <a:cubicBezTo>
                    <a:pt x="573" y="53"/>
                    <a:pt x="594" y="29"/>
                    <a:pt x="589" y="5"/>
                  </a:cubicBezTo>
                  <a:cubicBezTo>
                    <a:pt x="566" y="0"/>
                    <a:pt x="541" y="21"/>
                    <a:pt x="541" y="21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F12934C-6C77-4F6B-ADB6-4EAC5918FC69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3" y="972375"/>
              <a:ext cx="1040435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2525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4. How?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08225-5DB0-4636-BC64-F56410DC3B55}"/>
              </a:ext>
            </a:extLst>
          </p:cNvPr>
          <p:cNvSpPr/>
          <p:nvPr/>
        </p:nvSpPr>
        <p:spPr>
          <a:xfrm>
            <a:off x="5755252" y="2520455"/>
            <a:ext cx="49491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000" b="1" dirty="0">
              <a:solidFill>
                <a:srgbClr val="00AEEF"/>
              </a:solidFill>
            </a:endParaRPr>
          </a:p>
          <a:p>
            <a:r>
              <a:rPr lang="ko-KR" altLang="en-US" sz="2000" b="1" dirty="0">
                <a:solidFill>
                  <a:schemeClr val="accent1"/>
                </a:solidFill>
              </a:rPr>
              <a:t>방안 </a:t>
            </a:r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용기 기준 검색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내포된 내용물에 따라 반입 여부가 달라질 시에는 이를 담고있는 용기를 기준으로 검색하고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세부내용을 통해 반입 규정을 자세히 명시한다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CE0A64-DF37-4B78-9CA6-2CD9A8F40CCA}"/>
              </a:ext>
            </a:extLst>
          </p:cNvPr>
          <p:cNvGrpSpPr/>
          <p:nvPr/>
        </p:nvGrpSpPr>
        <p:grpSpPr>
          <a:xfrm rot="21299235">
            <a:off x="1165024" y="1175478"/>
            <a:ext cx="1694195" cy="494253"/>
            <a:chOff x="2119951" y="1367078"/>
            <a:chExt cx="1694195" cy="49425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D857C75-928C-4209-A4EC-19534FB11482}"/>
                </a:ext>
              </a:extLst>
            </p:cNvPr>
            <p:cNvGrpSpPr/>
            <p:nvPr/>
          </p:nvGrpSpPr>
          <p:grpSpPr>
            <a:xfrm>
              <a:off x="2119952" y="1367078"/>
              <a:ext cx="1694194" cy="494253"/>
              <a:chOff x="3439781" y="4563523"/>
              <a:chExt cx="1694194" cy="494253"/>
            </a:xfrm>
          </p:grpSpPr>
          <p:sp>
            <p:nvSpPr>
              <p:cNvPr id="14" name="직사각형 21">
                <a:extLst>
                  <a:ext uri="{FF2B5EF4-FFF2-40B4-BE49-F238E27FC236}">
                    <a16:creationId xmlns:a16="http://schemas.microsoft.com/office/drawing/2014/main" id="{DB82C1F3-5837-4BC7-A551-1150C247F364}"/>
                  </a:ext>
                </a:extLst>
              </p:cNvPr>
              <p:cNvSpPr/>
              <p:nvPr/>
            </p:nvSpPr>
            <p:spPr>
              <a:xfrm>
                <a:off x="3439781" y="4571623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3095691-F037-4318-B440-771AD7D39219}"/>
                  </a:ext>
                </a:extLst>
              </p:cNvPr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E4D1357-1CE6-43EF-AF1A-B00D6D0C7429}"/>
                </a:ext>
              </a:extLst>
            </p:cNvPr>
            <p:cNvSpPr/>
            <p:nvPr/>
          </p:nvSpPr>
          <p:spPr>
            <a:xfrm>
              <a:off x="2283792" y="1375501"/>
              <a:ext cx="13708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Challenges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2AC5A46-6DAB-4277-B44A-AD98F6B530CE}"/>
                </a:ext>
              </a:extLst>
            </p:cNvPr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5774387-FBBC-4751-88DE-B19CD30260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1"/>
          <a:stretch/>
        </p:blipFill>
        <p:spPr>
          <a:xfrm>
            <a:off x="905370" y="2520455"/>
            <a:ext cx="1980000" cy="32799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DE2FDA-7412-4C0E-975F-E38FFAC770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9"/>
          <a:stretch/>
        </p:blipFill>
        <p:spPr>
          <a:xfrm>
            <a:off x="3330311" y="2528525"/>
            <a:ext cx="1980000" cy="327858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125094-3052-4A54-9BAD-A590BF740202}"/>
              </a:ext>
            </a:extLst>
          </p:cNvPr>
          <p:cNvSpPr/>
          <p:nvPr/>
        </p:nvSpPr>
        <p:spPr>
          <a:xfrm>
            <a:off x="1017494" y="1872339"/>
            <a:ext cx="1394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</a:rPr>
              <a:t>문제점 </a:t>
            </a:r>
            <a:r>
              <a:rPr lang="en-US" altLang="ko-KR" sz="2400" b="1" dirty="0">
                <a:solidFill>
                  <a:schemeClr val="accent1"/>
                </a:solidFill>
              </a:rPr>
              <a:t>2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C47B7E-A94F-4E3B-BB5E-EAFB81949C2A}"/>
              </a:ext>
            </a:extLst>
          </p:cNvPr>
          <p:cNvSpPr txBox="1"/>
          <p:nvPr/>
        </p:nvSpPr>
        <p:spPr>
          <a:xfrm>
            <a:off x="2412330" y="1880406"/>
            <a:ext cx="5038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내용물 확인이 필요한 사물 검색 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F24FC5B-2437-47AD-91A1-DE2F4AC77CEB}"/>
              </a:ext>
            </a:extLst>
          </p:cNvPr>
          <p:cNvGrpSpPr/>
          <p:nvPr/>
        </p:nvGrpSpPr>
        <p:grpSpPr>
          <a:xfrm>
            <a:off x="225278" y="880981"/>
            <a:ext cx="11131430" cy="727075"/>
            <a:chOff x="225278" y="880981"/>
            <a:chExt cx="11131430" cy="727075"/>
          </a:xfrm>
        </p:grpSpPr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5657EE24-28FB-4917-8D58-B6227CD07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78" y="880981"/>
              <a:ext cx="727075" cy="727075"/>
            </a:xfrm>
            <a:custGeom>
              <a:avLst/>
              <a:gdLst>
                <a:gd name="T0" fmla="*/ 541 w 594"/>
                <a:gd name="T1" fmla="*/ 21 h 594"/>
                <a:gd name="T2" fmla="*/ 374 w 594"/>
                <a:gd name="T3" fmla="*/ 152 h 594"/>
                <a:gd name="T4" fmla="*/ 302 w 594"/>
                <a:gd name="T5" fmla="*/ 121 h 594"/>
                <a:gd name="T6" fmla="*/ 316 w 594"/>
                <a:gd name="T7" fmla="*/ 92 h 594"/>
                <a:gd name="T8" fmla="*/ 313 w 594"/>
                <a:gd name="T9" fmla="*/ 90 h 594"/>
                <a:gd name="T10" fmla="*/ 281 w 594"/>
                <a:gd name="T11" fmla="*/ 106 h 594"/>
                <a:gd name="T12" fmla="*/ 276 w 594"/>
                <a:gd name="T13" fmla="*/ 111 h 594"/>
                <a:gd name="T14" fmla="*/ 249 w 594"/>
                <a:gd name="T15" fmla="*/ 99 h 594"/>
                <a:gd name="T16" fmla="*/ 251 w 594"/>
                <a:gd name="T17" fmla="*/ 98 h 594"/>
                <a:gd name="T18" fmla="*/ 267 w 594"/>
                <a:gd name="T19" fmla="*/ 65 h 594"/>
                <a:gd name="T20" fmla="*/ 265 w 594"/>
                <a:gd name="T21" fmla="*/ 63 h 594"/>
                <a:gd name="T22" fmla="*/ 232 w 594"/>
                <a:gd name="T23" fmla="*/ 79 h 594"/>
                <a:gd name="T24" fmla="*/ 224 w 594"/>
                <a:gd name="T25" fmla="*/ 88 h 594"/>
                <a:gd name="T26" fmla="*/ 201 w 594"/>
                <a:gd name="T27" fmla="*/ 79 h 594"/>
                <a:gd name="T28" fmla="*/ 108 w 594"/>
                <a:gd name="T29" fmla="*/ 83 h 594"/>
                <a:gd name="T30" fmla="*/ 267 w 594"/>
                <a:gd name="T31" fmla="*/ 255 h 594"/>
                <a:gd name="T32" fmla="*/ 148 w 594"/>
                <a:gd name="T33" fmla="*/ 410 h 594"/>
                <a:gd name="T34" fmla="*/ 78 w 594"/>
                <a:gd name="T35" fmla="*/ 403 h 594"/>
                <a:gd name="T36" fmla="*/ 0 w 594"/>
                <a:gd name="T37" fmla="*/ 443 h 594"/>
                <a:gd name="T38" fmla="*/ 96 w 594"/>
                <a:gd name="T39" fmla="*/ 461 h 594"/>
                <a:gd name="T40" fmla="*/ 128 w 594"/>
                <a:gd name="T41" fmla="*/ 467 h 594"/>
                <a:gd name="T42" fmla="*/ 133 w 594"/>
                <a:gd name="T43" fmla="*/ 498 h 594"/>
                <a:gd name="T44" fmla="*/ 151 w 594"/>
                <a:gd name="T45" fmla="*/ 594 h 594"/>
                <a:gd name="T46" fmla="*/ 191 w 594"/>
                <a:gd name="T47" fmla="*/ 516 h 594"/>
                <a:gd name="T48" fmla="*/ 184 w 594"/>
                <a:gd name="T49" fmla="*/ 446 h 594"/>
                <a:gd name="T50" fmla="*/ 339 w 594"/>
                <a:gd name="T51" fmla="*/ 328 h 594"/>
                <a:gd name="T52" fmla="*/ 511 w 594"/>
                <a:gd name="T53" fmla="*/ 486 h 594"/>
                <a:gd name="T54" fmla="*/ 515 w 594"/>
                <a:gd name="T55" fmla="*/ 393 h 594"/>
                <a:gd name="T56" fmla="*/ 506 w 594"/>
                <a:gd name="T57" fmla="*/ 371 h 594"/>
                <a:gd name="T58" fmla="*/ 515 w 594"/>
                <a:gd name="T59" fmla="*/ 362 h 594"/>
                <a:gd name="T60" fmla="*/ 531 w 594"/>
                <a:gd name="T61" fmla="*/ 330 h 594"/>
                <a:gd name="T62" fmla="*/ 529 w 594"/>
                <a:gd name="T63" fmla="*/ 327 h 594"/>
                <a:gd name="T64" fmla="*/ 496 w 594"/>
                <a:gd name="T65" fmla="*/ 344 h 594"/>
                <a:gd name="T66" fmla="*/ 495 w 594"/>
                <a:gd name="T67" fmla="*/ 345 h 594"/>
                <a:gd name="T68" fmla="*/ 484 w 594"/>
                <a:gd name="T69" fmla="*/ 318 h 594"/>
                <a:gd name="T70" fmla="*/ 488 w 594"/>
                <a:gd name="T71" fmla="*/ 314 h 594"/>
                <a:gd name="T72" fmla="*/ 504 w 594"/>
                <a:gd name="T73" fmla="*/ 281 h 594"/>
                <a:gd name="T74" fmla="*/ 502 w 594"/>
                <a:gd name="T75" fmla="*/ 279 h 594"/>
                <a:gd name="T76" fmla="*/ 473 w 594"/>
                <a:gd name="T77" fmla="*/ 292 h 594"/>
                <a:gd name="T78" fmla="*/ 443 w 594"/>
                <a:gd name="T79" fmla="*/ 220 h 594"/>
                <a:gd name="T80" fmla="*/ 573 w 594"/>
                <a:gd name="T81" fmla="*/ 53 h 594"/>
                <a:gd name="T82" fmla="*/ 589 w 594"/>
                <a:gd name="T83" fmla="*/ 5 h 594"/>
                <a:gd name="T84" fmla="*/ 541 w 594"/>
                <a:gd name="T85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" h="594">
                  <a:moveTo>
                    <a:pt x="541" y="21"/>
                  </a:moveTo>
                  <a:cubicBezTo>
                    <a:pt x="374" y="152"/>
                    <a:pt x="374" y="152"/>
                    <a:pt x="374" y="15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14" y="109"/>
                    <a:pt x="320" y="96"/>
                    <a:pt x="316" y="92"/>
                  </a:cubicBezTo>
                  <a:cubicBezTo>
                    <a:pt x="313" y="90"/>
                    <a:pt x="313" y="90"/>
                    <a:pt x="313" y="90"/>
                  </a:cubicBezTo>
                  <a:cubicBezTo>
                    <a:pt x="309" y="85"/>
                    <a:pt x="294" y="93"/>
                    <a:pt x="281" y="106"/>
                  </a:cubicBezTo>
                  <a:cubicBezTo>
                    <a:pt x="279" y="108"/>
                    <a:pt x="278" y="109"/>
                    <a:pt x="276" y="111"/>
                  </a:cubicBezTo>
                  <a:cubicBezTo>
                    <a:pt x="249" y="99"/>
                    <a:pt x="249" y="99"/>
                    <a:pt x="249" y="99"/>
                  </a:cubicBezTo>
                  <a:cubicBezTo>
                    <a:pt x="250" y="99"/>
                    <a:pt x="250" y="98"/>
                    <a:pt x="251" y="98"/>
                  </a:cubicBezTo>
                  <a:cubicBezTo>
                    <a:pt x="264" y="84"/>
                    <a:pt x="271" y="70"/>
                    <a:pt x="267" y="65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0" y="58"/>
                    <a:pt x="245" y="66"/>
                    <a:pt x="232" y="79"/>
                  </a:cubicBezTo>
                  <a:cubicBezTo>
                    <a:pt x="229" y="82"/>
                    <a:pt x="226" y="85"/>
                    <a:pt x="224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364" y="190"/>
                    <a:pt x="267" y="255"/>
                  </a:cubicBezTo>
                  <a:cubicBezTo>
                    <a:pt x="223" y="284"/>
                    <a:pt x="148" y="410"/>
                    <a:pt x="148" y="410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96" y="461"/>
                    <a:pt x="96" y="461"/>
                    <a:pt x="96" y="461"/>
                  </a:cubicBezTo>
                  <a:cubicBezTo>
                    <a:pt x="128" y="467"/>
                    <a:pt x="128" y="467"/>
                    <a:pt x="128" y="467"/>
                  </a:cubicBezTo>
                  <a:cubicBezTo>
                    <a:pt x="133" y="498"/>
                    <a:pt x="133" y="498"/>
                    <a:pt x="133" y="498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91" y="516"/>
                    <a:pt x="191" y="516"/>
                    <a:pt x="191" y="516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4" y="446"/>
                    <a:pt x="310" y="371"/>
                    <a:pt x="339" y="328"/>
                  </a:cubicBezTo>
                  <a:cubicBezTo>
                    <a:pt x="404" y="231"/>
                    <a:pt x="511" y="486"/>
                    <a:pt x="511" y="486"/>
                  </a:cubicBezTo>
                  <a:cubicBezTo>
                    <a:pt x="515" y="393"/>
                    <a:pt x="515" y="393"/>
                    <a:pt x="515" y="393"/>
                  </a:cubicBezTo>
                  <a:cubicBezTo>
                    <a:pt x="506" y="371"/>
                    <a:pt x="506" y="371"/>
                    <a:pt x="506" y="371"/>
                  </a:cubicBezTo>
                  <a:cubicBezTo>
                    <a:pt x="509" y="368"/>
                    <a:pt x="512" y="365"/>
                    <a:pt x="515" y="362"/>
                  </a:cubicBezTo>
                  <a:cubicBezTo>
                    <a:pt x="529" y="349"/>
                    <a:pt x="536" y="334"/>
                    <a:pt x="531" y="330"/>
                  </a:cubicBezTo>
                  <a:cubicBezTo>
                    <a:pt x="529" y="327"/>
                    <a:pt x="529" y="327"/>
                    <a:pt x="529" y="327"/>
                  </a:cubicBezTo>
                  <a:cubicBezTo>
                    <a:pt x="525" y="323"/>
                    <a:pt x="510" y="330"/>
                    <a:pt x="496" y="344"/>
                  </a:cubicBezTo>
                  <a:cubicBezTo>
                    <a:pt x="496" y="344"/>
                    <a:pt x="496" y="345"/>
                    <a:pt x="495" y="345"/>
                  </a:cubicBezTo>
                  <a:cubicBezTo>
                    <a:pt x="484" y="318"/>
                    <a:pt x="484" y="318"/>
                    <a:pt x="484" y="318"/>
                  </a:cubicBezTo>
                  <a:cubicBezTo>
                    <a:pt x="485" y="317"/>
                    <a:pt x="487" y="315"/>
                    <a:pt x="488" y="314"/>
                  </a:cubicBezTo>
                  <a:cubicBezTo>
                    <a:pt x="502" y="300"/>
                    <a:pt x="509" y="286"/>
                    <a:pt x="504" y="281"/>
                  </a:cubicBezTo>
                  <a:cubicBezTo>
                    <a:pt x="502" y="279"/>
                    <a:pt x="502" y="279"/>
                    <a:pt x="502" y="279"/>
                  </a:cubicBezTo>
                  <a:cubicBezTo>
                    <a:pt x="498" y="275"/>
                    <a:pt x="485" y="280"/>
                    <a:pt x="473" y="292"/>
                  </a:cubicBezTo>
                  <a:cubicBezTo>
                    <a:pt x="443" y="220"/>
                    <a:pt x="443" y="220"/>
                    <a:pt x="443" y="220"/>
                  </a:cubicBezTo>
                  <a:cubicBezTo>
                    <a:pt x="573" y="53"/>
                    <a:pt x="573" y="53"/>
                    <a:pt x="573" y="53"/>
                  </a:cubicBezTo>
                  <a:cubicBezTo>
                    <a:pt x="573" y="53"/>
                    <a:pt x="594" y="29"/>
                    <a:pt x="589" y="5"/>
                  </a:cubicBezTo>
                  <a:cubicBezTo>
                    <a:pt x="566" y="0"/>
                    <a:pt x="541" y="21"/>
                    <a:pt x="541" y="21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27D4FAF-6FF5-459E-A51E-66492C61203E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3" y="972375"/>
              <a:ext cx="1040435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8880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4. How? 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838199" y="2420024"/>
            <a:ext cx="105155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일반적으로 기내 반입과 수하물 반입이 가능한 물체는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저장하지 않는다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accent1"/>
                </a:solidFill>
              </a:rPr>
              <a:t>방안 </a:t>
            </a:r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Log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참조한 시스템 보완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검색 시간 기준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DB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저장되지 않은 물체를 키워드로 입력 시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로그로 저장한다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관리자는 로그를 확인하고 반입 여부를 체크하여 업데이트 한다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accent1"/>
                </a:solidFill>
              </a:rPr>
              <a:t>방안 </a:t>
            </a:r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사용자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Feedback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기능을 통한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보완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일반적으로 반입이 가능하지 않은 물체가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저장되지 않은 경우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사용자는 피드백 기능을 통해 관리자에게 해당 물체에 대한 업데이트 요청을 보낼 수 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관리자는 피드백 메시지를 참조하여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추가 데이터를 업데이트 한다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8E44285-8FC8-4F89-A4C8-71D963FF2D58}"/>
              </a:ext>
            </a:extLst>
          </p:cNvPr>
          <p:cNvGrpSpPr/>
          <p:nvPr/>
        </p:nvGrpSpPr>
        <p:grpSpPr>
          <a:xfrm rot="21299235">
            <a:off x="1165024" y="1175478"/>
            <a:ext cx="1694195" cy="494253"/>
            <a:chOff x="2119951" y="1367078"/>
            <a:chExt cx="1694195" cy="49425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1C5F4F7-9E6F-4257-9372-D979423840A9}"/>
                </a:ext>
              </a:extLst>
            </p:cNvPr>
            <p:cNvGrpSpPr/>
            <p:nvPr/>
          </p:nvGrpSpPr>
          <p:grpSpPr>
            <a:xfrm>
              <a:off x="2119952" y="1367078"/>
              <a:ext cx="1694194" cy="494253"/>
              <a:chOff x="3439781" y="4563523"/>
              <a:chExt cx="1694194" cy="494253"/>
            </a:xfrm>
          </p:grpSpPr>
          <p:sp>
            <p:nvSpPr>
              <p:cNvPr id="11" name="직사각형 21">
                <a:extLst>
                  <a:ext uri="{FF2B5EF4-FFF2-40B4-BE49-F238E27FC236}">
                    <a16:creationId xmlns:a16="http://schemas.microsoft.com/office/drawing/2014/main" id="{391182D6-79F1-4BBC-9630-33DF916A97E2}"/>
                  </a:ext>
                </a:extLst>
              </p:cNvPr>
              <p:cNvSpPr/>
              <p:nvPr/>
            </p:nvSpPr>
            <p:spPr>
              <a:xfrm>
                <a:off x="3439781" y="4571623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0AFCD3B-08C9-4082-AF69-AA51B71188AF}"/>
                  </a:ext>
                </a:extLst>
              </p:cNvPr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4DF5BF-7B8B-4442-BE96-AB997AB1263C}"/>
                </a:ext>
              </a:extLst>
            </p:cNvPr>
            <p:cNvSpPr/>
            <p:nvPr/>
          </p:nvSpPr>
          <p:spPr>
            <a:xfrm>
              <a:off x="2283792" y="1375501"/>
              <a:ext cx="13708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Challenges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C884FAA-BA33-4F5A-8654-7605BA156BE6}"/>
                </a:ext>
              </a:extLst>
            </p:cNvPr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CB0A2F-5E26-4AE4-B28B-91E878F2915A}"/>
              </a:ext>
            </a:extLst>
          </p:cNvPr>
          <p:cNvSpPr/>
          <p:nvPr/>
        </p:nvSpPr>
        <p:spPr>
          <a:xfrm>
            <a:off x="1017494" y="1872339"/>
            <a:ext cx="1394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</a:rPr>
              <a:t>문제점 </a:t>
            </a:r>
            <a:r>
              <a:rPr lang="en-US" altLang="ko-KR" sz="2400" b="1" dirty="0">
                <a:solidFill>
                  <a:schemeClr val="accent1"/>
                </a:solidFill>
              </a:rPr>
              <a:t>3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3C50F-CE3E-42BA-A7D3-7B43CE641D2A}"/>
              </a:ext>
            </a:extLst>
          </p:cNvPr>
          <p:cNvSpPr txBox="1"/>
          <p:nvPr/>
        </p:nvSpPr>
        <p:spPr>
          <a:xfrm>
            <a:off x="2412330" y="1880406"/>
            <a:ext cx="4823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저장되지 않은 사물 검색 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DDED1B-97F3-437C-BFAF-7787753F6C04}"/>
              </a:ext>
            </a:extLst>
          </p:cNvPr>
          <p:cNvGrpSpPr/>
          <p:nvPr/>
        </p:nvGrpSpPr>
        <p:grpSpPr>
          <a:xfrm>
            <a:off x="225278" y="880981"/>
            <a:ext cx="11131430" cy="727075"/>
            <a:chOff x="225278" y="880981"/>
            <a:chExt cx="11131430" cy="727075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C5FBCCD1-6322-4419-BB91-5D9DBBC2F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78" y="880981"/>
              <a:ext cx="727075" cy="727075"/>
            </a:xfrm>
            <a:custGeom>
              <a:avLst/>
              <a:gdLst>
                <a:gd name="T0" fmla="*/ 541 w 594"/>
                <a:gd name="T1" fmla="*/ 21 h 594"/>
                <a:gd name="T2" fmla="*/ 374 w 594"/>
                <a:gd name="T3" fmla="*/ 152 h 594"/>
                <a:gd name="T4" fmla="*/ 302 w 594"/>
                <a:gd name="T5" fmla="*/ 121 h 594"/>
                <a:gd name="T6" fmla="*/ 316 w 594"/>
                <a:gd name="T7" fmla="*/ 92 h 594"/>
                <a:gd name="T8" fmla="*/ 313 w 594"/>
                <a:gd name="T9" fmla="*/ 90 h 594"/>
                <a:gd name="T10" fmla="*/ 281 w 594"/>
                <a:gd name="T11" fmla="*/ 106 h 594"/>
                <a:gd name="T12" fmla="*/ 276 w 594"/>
                <a:gd name="T13" fmla="*/ 111 h 594"/>
                <a:gd name="T14" fmla="*/ 249 w 594"/>
                <a:gd name="T15" fmla="*/ 99 h 594"/>
                <a:gd name="T16" fmla="*/ 251 w 594"/>
                <a:gd name="T17" fmla="*/ 98 h 594"/>
                <a:gd name="T18" fmla="*/ 267 w 594"/>
                <a:gd name="T19" fmla="*/ 65 h 594"/>
                <a:gd name="T20" fmla="*/ 265 w 594"/>
                <a:gd name="T21" fmla="*/ 63 h 594"/>
                <a:gd name="T22" fmla="*/ 232 w 594"/>
                <a:gd name="T23" fmla="*/ 79 h 594"/>
                <a:gd name="T24" fmla="*/ 224 w 594"/>
                <a:gd name="T25" fmla="*/ 88 h 594"/>
                <a:gd name="T26" fmla="*/ 201 w 594"/>
                <a:gd name="T27" fmla="*/ 79 h 594"/>
                <a:gd name="T28" fmla="*/ 108 w 594"/>
                <a:gd name="T29" fmla="*/ 83 h 594"/>
                <a:gd name="T30" fmla="*/ 267 w 594"/>
                <a:gd name="T31" fmla="*/ 255 h 594"/>
                <a:gd name="T32" fmla="*/ 148 w 594"/>
                <a:gd name="T33" fmla="*/ 410 h 594"/>
                <a:gd name="T34" fmla="*/ 78 w 594"/>
                <a:gd name="T35" fmla="*/ 403 h 594"/>
                <a:gd name="T36" fmla="*/ 0 w 594"/>
                <a:gd name="T37" fmla="*/ 443 h 594"/>
                <a:gd name="T38" fmla="*/ 96 w 594"/>
                <a:gd name="T39" fmla="*/ 461 h 594"/>
                <a:gd name="T40" fmla="*/ 128 w 594"/>
                <a:gd name="T41" fmla="*/ 467 h 594"/>
                <a:gd name="T42" fmla="*/ 133 w 594"/>
                <a:gd name="T43" fmla="*/ 498 h 594"/>
                <a:gd name="T44" fmla="*/ 151 w 594"/>
                <a:gd name="T45" fmla="*/ 594 h 594"/>
                <a:gd name="T46" fmla="*/ 191 w 594"/>
                <a:gd name="T47" fmla="*/ 516 h 594"/>
                <a:gd name="T48" fmla="*/ 184 w 594"/>
                <a:gd name="T49" fmla="*/ 446 h 594"/>
                <a:gd name="T50" fmla="*/ 339 w 594"/>
                <a:gd name="T51" fmla="*/ 328 h 594"/>
                <a:gd name="T52" fmla="*/ 511 w 594"/>
                <a:gd name="T53" fmla="*/ 486 h 594"/>
                <a:gd name="T54" fmla="*/ 515 w 594"/>
                <a:gd name="T55" fmla="*/ 393 h 594"/>
                <a:gd name="T56" fmla="*/ 506 w 594"/>
                <a:gd name="T57" fmla="*/ 371 h 594"/>
                <a:gd name="T58" fmla="*/ 515 w 594"/>
                <a:gd name="T59" fmla="*/ 362 h 594"/>
                <a:gd name="T60" fmla="*/ 531 w 594"/>
                <a:gd name="T61" fmla="*/ 330 h 594"/>
                <a:gd name="T62" fmla="*/ 529 w 594"/>
                <a:gd name="T63" fmla="*/ 327 h 594"/>
                <a:gd name="T64" fmla="*/ 496 w 594"/>
                <a:gd name="T65" fmla="*/ 344 h 594"/>
                <a:gd name="T66" fmla="*/ 495 w 594"/>
                <a:gd name="T67" fmla="*/ 345 h 594"/>
                <a:gd name="T68" fmla="*/ 484 w 594"/>
                <a:gd name="T69" fmla="*/ 318 h 594"/>
                <a:gd name="T70" fmla="*/ 488 w 594"/>
                <a:gd name="T71" fmla="*/ 314 h 594"/>
                <a:gd name="T72" fmla="*/ 504 w 594"/>
                <a:gd name="T73" fmla="*/ 281 h 594"/>
                <a:gd name="T74" fmla="*/ 502 w 594"/>
                <a:gd name="T75" fmla="*/ 279 h 594"/>
                <a:gd name="T76" fmla="*/ 473 w 594"/>
                <a:gd name="T77" fmla="*/ 292 h 594"/>
                <a:gd name="T78" fmla="*/ 443 w 594"/>
                <a:gd name="T79" fmla="*/ 220 h 594"/>
                <a:gd name="T80" fmla="*/ 573 w 594"/>
                <a:gd name="T81" fmla="*/ 53 h 594"/>
                <a:gd name="T82" fmla="*/ 589 w 594"/>
                <a:gd name="T83" fmla="*/ 5 h 594"/>
                <a:gd name="T84" fmla="*/ 541 w 594"/>
                <a:gd name="T85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" h="594">
                  <a:moveTo>
                    <a:pt x="541" y="21"/>
                  </a:moveTo>
                  <a:cubicBezTo>
                    <a:pt x="374" y="152"/>
                    <a:pt x="374" y="152"/>
                    <a:pt x="374" y="15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14" y="109"/>
                    <a:pt x="320" y="96"/>
                    <a:pt x="316" y="92"/>
                  </a:cubicBezTo>
                  <a:cubicBezTo>
                    <a:pt x="313" y="90"/>
                    <a:pt x="313" y="90"/>
                    <a:pt x="313" y="90"/>
                  </a:cubicBezTo>
                  <a:cubicBezTo>
                    <a:pt x="309" y="85"/>
                    <a:pt x="294" y="93"/>
                    <a:pt x="281" y="106"/>
                  </a:cubicBezTo>
                  <a:cubicBezTo>
                    <a:pt x="279" y="108"/>
                    <a:pt x="278" y="109"/>
                    <a:pt x="276" y="111"/>
                  </a:cubicBezTo>
                  <a:cubicBezTo>
                    <a:pt x="249" y="99"/>
                    <a:pt x="249" y="99"/>
                    <a:pt x="249" y="99"/>
                  </a:cubicBezTo>
                  <a:cubicBezTo>
                    <a:pt x="250" y="99"/>
                    <a:pt x="250" y="98"/>
                    <a:pt x="251" y="98"/>
                  </a:cubicBezTo>
                  <a:cubicBezTo>
                    <a:pt x="264" y="84"/>
                    <a:pt x="271" y="70"/>
                    <a:pt x="267" y="65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0" y="58"/>
                    <a:pt x="245" y="66"/>
                    <a:pt x="232" y="79"/>
                  </a:cubicBezTo>
                  <a:cubicBezTo>
                    <a:pt x="229" y="82"/>
                    <a:pt x="226" y="85"/>
                    <a:pt x="224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364" y="190"/>
                    <a:pt x="267" y="255"/>
                  </a:cubicBezTo>
                  <a:cubicBezTo>
                    <a:pt x="223" y="284"/>
                    <a:pt x="148" y="410"/>
                    <a:pt x="148" y="410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96" y="461"/>
                    <a:pt x="96" y="461"/>
                    <a:pt x="96" y="461"/>
                  </a:cubicBezTo>
                  <a:cubicBezTo>
                    <a:pt x="128" y="467"/>
                    <a:pt x="128" y="467"/>
                    <a:pt x="128" y="467"/>
                  </a:cubicBezTo>
                  <a:cubicBezTo>
                    <a:pt x="133" y="498"/>
                    <a:pt x="133" y="498"/>
                    <a:pt x="133" y="498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91" y="516"/>
                    <a:pt x="191" y="516"/>
                    <a:pt x="191" y="516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4" y="446"/>
                    <a:pt x="310" y="371"/>
                    <a:pt x="339" y="328"/>
                  </a:cubicBezTo>
                  <a:cubicBezTo>
                    <a:pt x="404" y="231"/>
                    <a:pt x="511" y="486"/>
                    <a:pt x="511" y="486"/>
                  </a:cubicBezTo>
                  <a:cubicBezTo>
                    <a:pt x="515" y="393"/>
                    <a:pt x="515" y="393"/>
                    <a:pt x="515" y="393"/>
                  </a:cubicBezTo>
                  <a:cubicBezTo>
                    <a:pt x="506" y="371"/>
                    <a:pt x="506" y="371"/>
                    <a:pt x="506" y="371"/>
                  </a:cubicBezTo>
                  <a:cubicBezTo>
                    <a:pt x="509" y="368"/>
                    <a:pt x="512" y="365"/>
                    <a:pt x="515" y="362"/>
                  </a:cubicBezTo>
                  <a:cubicBezTo>
                    <a:pt x="529" y="349"/>
                    <a:pt x="536" y="334"/>
                    <a:pt x="531" y="330"/>
                  </a:cubicBezTo>
                  <a:cubicBezTo>
                    <a:pt x="529" y="327"/>
                    <a:pt x="529" y="327"/>
                    <a:pt x="529" y="327"/>
                  </a:cubicBezTo>
                  <a:cubicBezTo>
                    <a:pt x="525" y="323"/>
                    <a:pt x="510" y="330"/>
                    <a:pt x="496" y="344"/>
                  </a:cubicBezTo>
                  <a:cubicBezTo>
                    <a:pt x="496" y="344"/>
                    <a:pt x="496" y="345"/>
                    <a:pt x="495" y="345"/>
                  </a:cubicBezTo>
                  <a:cubicBezTo>
                    <a:pt x="484" y="318"/>
                    <a:pt x="484" y="318"/>
                    <a:pt x="484" y="318"/>
                  </a:cubicBezTo>
                  <a:cubicBezTo>
                    <a:pt x="485" y="317"/>
                    <a:pt x="487" y="315"/>
                    <a:pt x="488" y="314"/>
                  </a:cubicBezTo>
                  <a:cubicBezTo>
                    <a:pt x="502" y="300"/>
                    <a:pt x="509" y="286"/>
                    <a:pt x="504" y="281"/>
                  </a:cubicBezTo>
                  <a:cubicBezTo>
                    <a:pt x="502" y="279"/>
                    <a:pt x="502" y="279"/>
                    <a:pt x="502" y="279"/>
                  </a:cubicBezTo>
                  <a:cubicBezTo>
                    <a:pt x="498" y="275"/>
                    <a:pt x="485" y="280"/>
                    <a:pt x="473" y="292"/>
                  </a:cubicBezTo>
                  <a:cubicBezTo>
                    <a:pt x="443" y="220"/>
                    <a:pt x="443" y="220"/>
                    <a:pt x="443" y="220"/>
                  </a:cubicBezTo>
                  <a:cubicBezTo>
                    <a:pt x="573" y="53"/>
                    <a:pt x="573" y="53"/>
                    <a:pt x="573" y="53"/>
                  </a:cubicBezTo>
                  <a:cubicBezTo>
                    <a:pt x="573" y="53"/>
                    <a:pt x="594" y="29"/>
                    <a:pt x="589" y="5"/>
                  </a:cubicBezTo>
                  <a:cubicBezTo>
                    <a:pt x="566" y="0"/>
                    <a:pt x="541" y="21"/>
                    <a:pt x="541" y="21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4C905AA-07FD-4C7E-B226-5EB99AEB9C1D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3" y="972375"/>
              <a:ext cx="1040435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416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데모 영상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C9AB158-E4FD-4111-AD67-F9814E1A2F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9" b="11000"/>
          <a:stretch/>
        </p:blipFill>
        <p:spPr>
          <a:xfrm>
            <a:off x="2595736" y="893703"/>
            <a:ext cx="7000528" cy="580910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163E5A2-1695-49EB-BA1B-D06564F85DF5}"/>
              </a:ext>
            </a:extLst>
          </p:cNvPr>
          <p:cNvGrpSpPr/>
          <p:nvPr/>
        </p:nvGrpSpPr>
        <p:grpSpPr>
          <a:xfrm>
            <a:off x="225278" y="880981"/>
            <a:ext cx="11131430" cy="727075"/>
            <a:chOff x="225278" y="880981"/>
            <a:chExt cx="11131430" cy="727075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ED36205F-236A-4A46-ABFC-3D6370F11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78" y="880981"/>
              <a:ext cx="727075" cy="727075"/>
            </a:xfrm>
            <a:custGeom>
              <a:avLst/>
              <a:gdLst>
                <a:gd name="T0" fmla="*/ 541 w 594"/>
                <a:gd name="T1" fmla="*/ 21 h 594"/>
                <a:gd name="T2" fmla="*/ 374 w 594"/>
                <a:gd name="T3" fmla="*/ 152 h 594"/>
                <a:gd name="T4" fmla="*/ 302 w 594"/>
                <a:gd name="T5" fmla="*/ 121 h 594"/>
                <a:gd name="T6" fmla="*/ 316 w 594"/>
                <a:gd name="T7" fmla="*/ 92 h 594"/>
                <a:gd name="T8" fmla="*/ 313 w 594"/>
                <a:gd name="T9" fmla="*/ 90 h 594"/>
                <a:gd name="T10" fmla="*/ 281 w 594"/>
                <a:gd name="T11" fmla="*/ 106 h 594"/>
                <a:gd name="T12" fmla="*/ 276 w 594"/>
                <a:gd name="T13" fmla="*/ 111 h 594"/>
                <a:gd name="T14" fmla="*/ 249 w 594"/>
                <a:gd name="T15" fmla="*/ 99 h 594"/>
                <a:gd name="T16" fmla="*/ 251 w 594"/>
                <a:gd name="T17" fmla="*/ 98 h 594"/>
                <a:gd name="T18" fmla="*/ 267 w 594"/>
                <a:gd name="T19" fmla="*/ 65 h 594"/>
                <a:gd name="T20" fmla="*/ 265 w 594"/>
                <a:gd name="T21" fmla="*/ 63 h 594"/>
                <a:gd name="T22" fmla="*/ 232 w 594"/>
                <a:gd name="T23" fmla="*/ 79 h 594"/>
                <a:gd name="T24" fmla="*/ 224 w 594"/>
                <a:gd name="T25" fmla="*/ 88 h 594"/>
                <a:gd name="T26" fmla="*/ 201 w 594"/>
                <a:gd name="T27" fmla="*/ 79 h 594"/>
                <a:gd name="T28" fmla="*/ 108 w 594"/>
                <a:gd name="T29" fmla="*/ 83 h 594"/>
                <a:gd name="T30" fmla="*/ 267 w 594"/>
                <a:gd name="T31" fmla="*/ 255 h 594"/>
                <a:gd name="T32" fmla="*/ 148 w 594"/>
                <a:gd name="T33" fmla="*/ 410 h 594"/>
                <a:gd name="T34" fmla="*/ 78 w 594"/>
                <a:gd name="T35" fmla="*/ 403 h 594"/>
                <a:gd name="T36" fmla="*/ 0 w 594"/>
                <a:gd name="T37" fmla="*/ 443 h 594"/>
                <a:gd name="T38" fmla="*/ 96 w 594"/>
                <a:gd name="T39" fmla="*/ 461 h 594"/>
                <a:gd name="T40" fmla="*/ 128 w 594"/>
                <a:gd name="T41" fmla="*/ 467 h 594"/>
                <a:gd name="T42" fmla="*/ 133 w 594"/>
                <a:gd name="T43" fmla="*/ 498 h 594"/>
                <a:gd name="T44" fmla="*/ 151 w 594"/>
                <a:gd name="T45" fmla="*/ 594 h 594"/>
                <a:gd name="T46" fmla="*/ 191 w 594"/>
                <a:gd name="T47" fmla="*/ 516 h 594"/>
                <a:gd name="T48" fmla="*/ 184 w 594"/>
                <a:gd name="T49" fmla="*/ 446 h 594"/>
                <a:gd name="T50" fmla="*/ 339 w 594"/>
                <a:gd name="T51" fmla="*/ 328 h 594"/>
                <a:gd name="T52" fmla="*/ 511 w 594"/>
                <a:gd name="T53" fmla="*/ 486 h 594"/>
                <a:gd name="T54" fmla="*/ 515 w 594"/>
                <a:gd name="T55" fmla="*/ 393 h 594"/>
                <a:gd name="T56" fmla="*/ 506 w 594"/>
                <a:gd name="T57" fmla="*/ 371 h 594"/>
                <a:gd name="T58" fmla="*/ 515 w 594"/>
                <a:gd name="T59" fmla="*/ 362 h 594"/>
                <a:gd name="T60" fmla="*/ 531 w 594"/>
                <a:gd name="T61" fmla="*/ 330 h 594"/>
                <a:gd name="T62" fmla="*/ 529 w 594"/>
                <a:gd name="T63" fmla="*/ 327 h 594"/>
                <a:gd name="T64" fmla="*/ 496 w 594"/>
                <a:gd name="T65" fmla="*/ 344 h 594"/>
                <a:gd name="T66" fmla="*/ 495 w 594"/>
                <a:gd name="T67" fmla="*/ 345 h 594"/>
                <a:gd name="T68" fmla="*/ 484 w 594"/>
                <a:gd name="T69" fmla="*/ 318 h 594"/>
                <a:gd name="T70" fmla="*/ 488 w 594"/>
                <a:gd name="T71" fmla="*/ 314 h 594"/>
                <a:gd name="T72" fmla="*/ 504 w 594"/>
                <a:gd name="T73" fmla="*/ 281 h 594"/>
                <a:gd name="T74" fmla="*/ 502 w 594"/>
                <a:gd name="T75" fmla="*/ 279 h 594"/>
                <a:gd name="T76" fmla="*/ 473 w 594"/>
                <a:gd name="T77" fmla="*/ 292 h 594"/>
                <a:gd name="T78" fmla="*/ 443 w 594"/>
                <a:gd name="T79" fmla="*/ 220 h 594"/>
                <a:gd name="T80" fmla="*/ 573 w 594"/>
                <a:gd name="T81" fmla="*/ 53 h 594"/>
                <a:gd name="T82" fmla="*/ 589 w 594"/>
                <a:gd name="T83" fmla="*/ 5 h 594"/>
                <a:gd name="T84" fmla="*/ 541 w 594"/>
                <a:gd name="T85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" h="594">
                  <a:moveTo>
                    <a:pt x="541" y="21"/>
                  </a:moveTo>
                  <a:cubicBezTo>
                    <a:pt x="374" y="152"/>
                    <a:pt x="374" y="152"/>
                    <a:pt x="374" y="15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14" y="109"/>
                    <a:pt x="320" y="96"/>
                    <a:pt x="316" y="92"/>
                  </a:cubicBezTo>
                  <a:cubicBezTo>
                    <a:pt x="313" y="90"/>
                    <a:pt x="313" y="90"/>
                    <a:pt x="313" y="90"/>
                  </a:cubicBezTo>
                  <a:cubicBezTo>
                    <a:pt x="309" y="85"/>
                    <a:pt x="294" y="93"/>
                    <a:pt x="281" y="106"/>
                  </a:cubicBezTo>
                  <a:cubicBezTo>
                    <a:pt x="279" y="108"/>
                    <a:pt x="278" y="109"/>
                    <a:pt x="276" y="111"/>
                  </a:cubicBezTo>
                  <a:cubicBezTo>
                    <a:pt x="249" y="99"/>
                    <a:pt x="249" y="99"/>
                    <a:pt x="249" y="99"/>
                  </a:cubicBezTo>
                  <a:cubicBezTo>
                    <a:pt x="250" y="99"/>
                    <a:pt x="250" y="98"/>
                    <a:pt x="251" y="98"/>
                  </a:cubicBezTo>
                  <a:cubicBezTo>
                    <a:pt x="264" y="84"/>
                    <a:pt x="271" y="70"/>
                    <a:pt x="267" y="65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0" y="58"/>
                    <a:pt x="245" y="66"/>
                    <a:pt x="232" y="79"/>
                  </a:cubicBezTo>
                  <a:cubicBezTo>
                    <a:pt x="229" y="82"/>
                    <a:pt x="226" y="85"/>
                    <a:pt x="224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364" y="190"/>
                    <a:pt x="267" y="255"/>
                  </a:cubicBezTo>
                  <a:cubicBezTo>
                    <a:pt x="223" y="284"/>
                    <a:pt x="148" y="410"/>
                    <a:pt x="148" y="410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96" y="461"/>
                    <a:pt x="96" y="461"/>
                    <a:pt x="96" y="461"/>
                  </a:cubicBezTo>
                  <a:cubicBezTo>
                    <a:pt x="128" y="467"/>
                    <a:pt x="128" y="467"/>
                    <a:pt x="128" y="467"/>
                  </a:cubicBezTo>
                  <a:cubicBezTo>
                    <a:pt x="133" y="498"/>
                    <a:pt x="133" y="498"/>
                    <a:pt x="133" y="498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91" y="516"/>
                    <a:pt x="191" y="516"/>
                    <a:pt x="191" y="516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4" y="446"/>
                    <a:pt x="310" y="371"/>
                    <a:pt x="339" y="328"/>
                  </a:cubicBezTo>
                  <a:cubicBezTo>
                    <a:pt x="404" y="231"/>
                    <a:pt x="511" y="486"/>
                    <a:pt x="511" y="486"/>
                  </a:cubicBezTo>
                  <a:cubicBezTo>
                    <a:pt x="515" y="393"/>
                    <a:pt x="515" y="393"/>
                    <a:pt x="515" y="393"/>
                  </a:cubicBezTo>
                  <a:cubicBezTo>
                    <a:pt x="506" y="371"/>
                    <a:pt x="506" y="371"/>
                    <a:pt x="506" y="371"/>
                  </a:cubicBezTo>
                  <a:cubicBezTo>
                    <a:pt x="509" y="368"/>
                    <a:pt x="512" y="365"/>
                    <a:pt x="515" y="362"/>
                  </a:cubicBezTo>
                  <a:cubicBezTo>
                    <a:pt x="529" y="349"/>
                    <a:pt x="536" y="334"/>
                    <a:pt x="531" y="330"/>
                  </a:cubicBezTo>
                  <a:cubicBezTo>
                    <a:pt x="529" y="327"/>
                    <a:pt x="529" y="327"/>
                    <a:pt x="529" y="327"/>
                  </a:cubicBezTo>
                  <a:cubicBezTo>
                    <a:pt x="525" y="323"/>
                    <a:pt x="510" y="330"/>
                    <a:pt x="496" y="344"/>
                  </a:cubicBezTo>
                  <a:cubicBezTo>
                    <a:pt x="496" y="344"/>
                    <a:pt x="496" y="345"/>
                    <a:pt x="495" y="345"/>
                  </a:cubicBezTo>
                  <a:cubicBezTo>
                    <a:pt x="484" y="318"/>
                    <a:pt x="484" y="318"/>
                    <a:pt x="484" y="318"/>
                  </a:cubicBezTo>
                  <a:cubicBezTo>
                    <a:pt x="485" y="317"/>
                    <a:pt x="487" y="315"/>
                    <a:pt x="488" y="314"/>
                  </a:cubicBezTo>
                  <a:cubicBezTo>
                    <a:pt x="502" y="300"/>
                    <a:pt x="509" y="286"/>
                    <a:pt x="504" y="281"/>
                  </a:cubicBezTo>
                  <a:cubicBezTo>
                    <a:pt x="502" y="279"/>
                    <a:pt x="502" y="279"/>
                    <a:pt x="502" y="279"/>
                  </a:cubicBezTo>
                  <a:cubicBezTo>
                    <a:pt x="498" y="275"/>
                    <a:pt x="485" y="280"/>
                    <a:pt x="473" y="292"/>
                  </a:cubicBezTo>
                  <a:cubicBezTo>
                    <a:pt x="443" y="220"/>
                    <a:pt x="443" y="220"/>
                    <a:pt x="443" y="220"/>
                  </a:cubicBezTo>
                  <a:cubicBezTo>
                    <a:pt x="573" y="53"/>
                    <a:pt x="573" y="53"/>
                    <a:pt x="573" y="53"/>
                  </a:cubicBezTo>
                  <a:cubicBezTo>
                    <a:pt x="573" y="53"/>
                    <a:pt x="594" y="29"/>
                    <a:pt x="589" y="5"/>
                  </a:cubicBezTo>
                  <a:cubicBezTo>
                    <a:pt x="566" y="0"/>
                    <a:pt x="541" y="21"/>
                    <a:pt x="541" y="21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528A9D7-DB6A-473B-A142-B06BCFFC139B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3" y="972375"/>
              <a:ext cx="1040435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Stargate_Demo">
            <a:hlinkClick r:id="" action="ppaction://media"/>
            <a:extLst>
              <a:ext uri="{FF2B5EF4-FFF2-40B4-BE49-F238E27FC236}">
                <a16:creationId xmlns:a16="http://schemas.microsoft.com/office/drawing/2014/main" id="{25974ABB-0DE9-48F6-A750-049D61FF55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3453" y="1244520"/>
            <a:ext cx="6625093" cy="372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0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결과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301281-FEE3-41EA-9B43-EF71754F8B6A}"/>
              </a:ext>
            </a:extLst>
          </p:cNvPr>
          <p:cNvGrpSpPr/>
          <p:nvPr/>
        </p:nvGrpSpPr>
        <p:grpSpPr>
          <a:xfrm rot="21299235">
            <a:off x="1165024" y="1175478"/>
            <a:ext cx="1694195" cy="494252"/>
            <a:chOff x="2119951" y="1367078"/>
            <a:chExt cx="1694195" cy="49425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F33E0DA-6099-46E5-B42C-2A922AC2E7CC}"/>
                </a:ext>
              </a:extLst>
            </p:cNvPr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16" name="직사각형 21">
                <a:extLst>
                  <a:ext uri="{FF2B5EF4-FFF2-40B4-BE49-F238E27FC236}">
                    <a16:creationId xmlns:a16="http://schemas.microsoft.com/office/drawing/2014/main" id="{82CB7053-4A36-4BF1-91D3-4F2DB78B7043}"/>
                  </a:ext>
                </a:extLst>
              </p:cNvPr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59F0E13-2630-4BE8-924F-11E0417480F5}"/>
                  </a:ext>
                </a:extLst>
              </p:cNvPr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B6E2DE-ACA1-4D37-B480-9AA13B2607E2}"/>
                </a:ext>
              </a:extLst>
            </p:cNvPr>
            <p:cNvSpPr/>
            <p:nvPr/>
          </p:nvSpPr>
          <p:spPr>
            <a:xfrm>
              <a:off x="2258943" y="1375501"/>
              <a:ext cx="14205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테스트 시트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D9FA7BA-9BDC-42CA-BF85-0545EF2CEA4D}"/>
                </a:ext>
              </a:extLst>
            </p:cNvPr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19F4E9-D5DE-4D7F-9DF5-564653721561}"/>
              </a:ext>
            </a:extLst>
          </p:cNvPr>
          <p:cNvGrpSpPr/>
          <p:nvPr/>
        </p:nvGrpSpPr>
        <p:grpSpPr>
          <a:xfrm>
            <a:off x="225278" y="880981"/>
            <a:ext cx="11131430" cy="727075"/>
            <a:chOff x="225278" y="880981"/>
            <a:chExt cx="11131430" cy="727075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B55800F-516F-454E-87C5-2C73C534B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78" y="880981"/>
              <a:ext cx="727075" cy="727075"/>
            </a:xfrm>
            <a:custGeom>
              <a:avLst/>
              <a:gdLst>
                <a:gd name="T0" fmla="*/ 541 w 594"/>
                <a:gd name="T1" fmla="*/ 21 h 594"/>
                <a:gd name="T2" fmla="*/ 374 w 594"/>
                <a:gd name="T3" fmla="*/ 152 h 594"/>
                <a:gd name="T4" fmla="*/ 302 w 594"/>
                <a:gd name="T5" fmla="*/ 121 h 594"/>
                <a:gd name="T6" fmla="*/ 316 w 594"/>
                <a:gd name="T7" fmla="*/ 92 h 594"/>
                <a:gd name="T8" fmla="*/ 313 w 594"/>
                <a:gd name="T9" fmla="*/ 90 h 594"/>
                <a:gd name="T10" fmla="*/ 281 w 594"/>
                <a:gd name="T11" fmla="*/ 106 h 594"/>
                <a:gd name="T12" fmla="*/ 276 w 594"/>
                <a:gd name="T13" fmla="*/ 111 h 594"/>
                <a:gd name="T14" fmla="*/ 249 w 594"/>
                <a:gd name="T15" fmla="*/ 99 h 594"/>
                <a:gd name="T16" fmla="*/ 251 w 594"/>
                <a:gd name="T17" fmla="*/ 98 h 594"/>
                <a:gd name="T18" fmla="*/ 267 w 594"/>
                <a:gd name="T19" fmla="*/ 65 h 594"/>
                <a:gd name="T20" fmla="*/ 265 w 594"/>
                <a:gd name="T21" fmla="*/ 63 h 594"/>
                <a:gd name="T22" fmla="*/ 232 w 594"/>
                <a:gd name="T23" fmla="*/ 79 h 594"/>
                <a:gd name="T24" fmla="*/ 224 w 594"/>
                <a:gd name="T25" fmla="*/ 88 h 594"/>
                <a:gd name="T26" fmla="*/ 201 w 594"/>
                <a:gd name="T27" fmla="*/ 79 h 594"/>
                <a:gd name="T28" fmla="*/ 108 w 594"/>
                <a:gd name="T29" fmla="*/ 83 h 594"/>
                <a:gd name="T30" fmla="*/ 267 w 594"/>
                <a:gd name="T31" fmla="*/ 255 h 594"/>
                <a:gd name="T32" fmla="*/ 148 w 594"/>
                <a:gd name="T33" fmla="*/ 410 h 594"/>
                <a:gd name="T34" fmla="*/ 78 w 594"/>
                <a:gd name="T35" fmla="*/ 403 h 594"/>
                <a:gd name="T36" fmla="*/ 0 w 594"/>
                <a:gd name="T37" fmla="*/ 443 h 594"/>
                <a:gd name="T38" fmla="*/ 96 w 594"/>
                <a:gd name="T39" fmla="*/ 461 h 594"/>
                <a:gd name="T40" fmla="*/ 128 w 594"/>
                <a:gd name="T41" fmla="*/ 467 h 594"/>
                <a:gd name="T42" fmla="*/ 133 w 594"/>
                <a:gd name="T43" fmla="*/ 498 h 594"/>
                <a:gd name="T44" fmla="*/ 151 w 594"/>
                <a:gd name="T45" fmla="*/ 594 h 594"/>
                <a:gd name="T46" fmla="*/ 191 w 594"/>
                <a:gd name="T47" fmla="*/ 516 h 594"/>
                <a:gd name="T48" fmla="*/ 184 w 594"/>
                <a:gd name="T49" fmla="*/ 446 h 594"/>
                <a:gd name="T50" fmla="*/ 339 w 594"/>
                <a:gd name="T51" fmla="*/ 328 h 594"/>
                <a:gd name="T52" fmla="*/ 511 w 594"/>
                <a:gd name="T53" fmla="*/ 486 h 594"/>
                <a:gd name="T54" fmla="*/ 515 w 594"/>
                <a:gd name="T55" fmla="*/ 393 h 594"/>
                <a:gd name="T56" fmla="*/ 506 w 594"/>
                <a:gd name="T57" fmla="*/ 371 h 594"/>
                <a:gd name="T58" fmla="*/ 515 w 594"/>
                <a:gd name="T59" fmla="*/ 362 h 594"/>
                <a:gd name="T60" fmla="*/ 531 w 594"/>
                <a:gd name="T61" fmla="*/ 330 h 594"/>
                <a:gd name="T62" fmla="*/ 529 w 594"/>
                <a:gd name="T63" fmla="*/ 327 h 594"/>
                <a:gd name="T64" fmla="*/ 496 w 594"/>
                <a:gd name="T65" fmla="*/ 344 h 594"/>
                <a:gd name="T66" fmla="*/ 495 w 594"/>
                <a:gd name="T67" fmla="*/ 345 h 594"/>
                <a:gd name="T68" fmla="*/ 484 w 594"/>
                <a:gd name="T69" fmla="*/ 318 h 594"/>
                <a:gd name="T70" fmla="*/ 488 w 594"/>
                <a:gd name="T71" fmla="*/ 314 h 594"/>
                <a:gd name="T72" fmla="*/ 504 w 594"/>
                <a:gd name="T73" fmla="*/ 281 h 594"/>
                <a:gd name="T74" fmla="*/ 502 w 594"/>
                <a:gd name="T75" fmla="*/ 279 h 594"/>
                <a:gd name="T76" fmla="*/ 473 w 594"/>
                <a:gd name="T77" fmla="*/ 292 h 594"/>
                <a:gd name="T78" fmla="*/ 443 w 594"/>
                <a:gd name="T79" fmla="*/ 220 h 594"/>
                <a:gd name="T80" fmla="*/ 573 w 594"/>
                <a:gd name="T81" fmla="*/ 53 h 594"/>
                <a:gd name="T82" fmla="*/ 589 w 594"/>
                <a:gd name="T83" fmla="*/ 5 h 594"/>
                <a:gd name="T84" fmla="*/ 541 w 594"/>
                <a:gd name="T85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" h="594">
                  <a:moveTo>
                    <a:pt x="541" y="21"/>
                  </a:moveTo>
                  <a:cubicBezTo>
                    <a:pt x="374" y="152"/>
                    <a:pt x="374" y="152"/>
                    <a:pt x="374" y="15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14" y="109"/>
                    <a:pt x="320" y="96"/>
                    <a:pt x="316" y="92"/>
                  </a:cubicBezTo>
                  <a:cubicBezTo>
                    <a:pt x="313" y="90"/>
                    <a:pt x="313" y="90"/>
                    <a:pt x="313" y="90"/>
                  </a:cubicBezTo>
                  <a:cubicBezTo>
                    <a:pt x="309" y="85"/>
                    <a:pt x="294" y="93"/>
                    <a:pt x="281" y="106"/>
                  </a:cubicBezTo>
                  <a:cubicBezTo>
                    <a:pt x="279" y="108"/>
                    <a:pt x="278" y="109"/>
                    <a:pt x="276" y="111"/>
                  </a:cubicBezTo>
                  <a:cubicBezTo>
                    <a:pt x="249" y="99"/>
                    <a:pt x="249" y="99"/>
                    <a:pt x="249" y="99"/>
                  </a:cubicBezTo>
                  <a:cubicBezTo>
                    <a:pt x="250" y="99"/>
                    <a:pt x="250" y="98"/>
                    <a:pt x="251" y="98"/>
                  </a:cubicBezTo>
                  <a:cubicBezTo>
                    <a:pt x="264" y="84"/>
                    <a:pt x="271" y="70"/>
                    <a:pt x="267" y="65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0" y="58"/>
                    <a:pt x="245" y="66"/>
                    <a:pt x="232" y="79"/>
                  </a:cubicBezTo>
                  <a:cubicBezTo>
                    <a:pt x="229" y="82"/>
                    <a:pt x="226" y="85"/>
                    <a:pt x="224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364" y="190"/>
                    <a:pt x="267" y="255"/>
                  </a:cubicBezTo>
                  <a:cubicBezTo>
                    <a:pt x="223" y="284"/>
                    <a:pt x="148" y="410"/>
                    <a:pt x="148" y="410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96" y="461"/>
                    <a:pt x="96" y="461"/>
                    <a:pt x="96" y="461"/>
                  </a:cubicBezTo>
                  <a:cubicBezTo>
                    <a:pt x="128" y="467"/>
                    <a:pt x="128" y="467"/>
                    <a:pt x="128" y="467"/>
                  </a:cubicBezTo>
                  <a:cubicBezTo>
                    <a:pt x="133" y="498"/>
                    <a:pt x="133" y="498"/>
                    <a:pt x="133" y="498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91" y="516"/>
                    <a:pt x="191" y="516"/>
                    <a:pt x="191" y="516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4" y="446"/>
                    <a:pt x="310" y="371"/>
                    <a:pt x="339" y="328"/>
                  </a:cubicBezTo>
                  <a:cubicBezTo>
                    <a:pt x="404" y="231"/>
                    <a:pt x="511" y="486"/>
                    <a:pt x="511" y="486"/>
                  </a:cubicBezTo>
                  <a:cubicBezTo>
                    <a:pt x="515" y="393"/>
                    <a:pt x="515" y="393"/>
                    <a:pt x="515" y="393"/>
                  </a:cubicBezTo>
                  <a:cubicBezTo>
                    <a:pt x="506" y="371"/>
                    <a:pt x="506" y="371"/>
                    <a:pt x="506" y="371"/>
                  </a:cubicBezTo>
                  <a:cubicBezTo>
                    <a:pt x="509" y="368"/>
                    <a:pt x="512" y="365"/>
                    <a:pt x="515" y="362"/>
                  </a:cubicBezTo>
                  <a:cubicBezTo>
                    <a:pt x="529" y="349"/>
                    <a:pt x="536" y="334"/>
                    <a:pt x="531" y="330"/>
                  </a:cubicBezTo>
                  <a:cubicBezTo>
                    <a:pt x="529" y="327"/>
                    <a:pt x="529" y="327"/>
                    <a:pt x="529" y="327"/>
                  </a:cubicBezTo>
                  <a:cubicBezTo>
                    <a:pt x="525" y="323"/>
                    <a:pt x="510" y="330"/>
                    <a:pt x="496" y="344"/>
                  </a:cubicBezTo>
                  <a:cubicBezTo>
                    <a:pt x="496" y="344"/>
                    <a:pt x="496" y="345"/>
                    <a:pt x="495" y="345"/>
                  </a:cubicBezTo>
                  <a:cubicBezTo>
                    <a:pt x="484" y="318"/>
                    <a:pt x="484" y="318"/>
                    <a:pt x="484" y="318"/>
                  </a:cubicBezTo>
                  <a:cubicBezTo>
                    <a:pt x="485" y="317"/>
                    <a:pt x="487" y="315"/>
                    <a:pt x="488" y="314"/>
                  </a:cubicBezTo>
                  <a:cubicBezTo>
                    <a:pt x="502" y="300"/>
                    <a:pt x="509" y="286"/>
                    <a:pt x="504" y="281"/>
                  </a:cubicBezTo>
                  <a:cubicBezTo>
                    <a:pt x="502" y="279"/>
                    <a:pt x="502" y="279"/>
                    <a:pt x="502" y="279"/>
                  </a:cubicBezTo>
                  <a:cubicBezTo>
                    <a:pt x="498" y="275"/>
                    <a:pt x="485" y="280"/>
                    <a:pt x="473" y="292"/>
                  </a:cubicBezTo>
                  <a:cubicBezTo>
                    <a:pt x="443" y="220"/>
                    <a:pt x="443" y="220"/>
                    <a:pt x="443" y="220"/>
                  </a:cubicBezTo>
                  <a:cubicBezTo>
                    <a:pt x="573" y="53"/>
                    <a:pt x="573" y="53"/>
                    <a:pt x="573" y="53"/>
                  </a:cubicBezTo>
                  <a:cubicBezTo>
                    <a:pt x="573" y="53"/>
                    <a:pt x="594" y="29"/>
                    <a:pt x="589" y="5"/>
                  </a:cubicBezTo>
                  <a:cubicBezTo>
                    <a:pt x="566" y="0"/>
                    <a:pt x="541" y="21"/>
                    <a:pt x="541" y="21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C91FE82-0FCA-41FD-9F85-2D7B4DD6E2BF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3" y="972375"/>
              <a:ext cx="1040435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DD6AEC4-75D7-4CD6-B6C3-33C6BA62AC41}"/>
              </a:ext>
            </a:extLst>
          </p:cNvPr>
          <p:cNvSpPr/>
          <p:nvPr/>
        </p:nvSpPr>
        <p:spPr>
          <a:xfrm>
            <a:off x="865659" y="1742803"/>
            <a:ext cx="10403532" cy="5115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78A99DA-ECE9-412E-B2FD-270CB88EDB92}"/>
              </a:ext>
            </a:extLst>
          </p:cNvPr>
          <p:cNvSpPr/>
          <p:nvPr/>
        </p:nvSpPr>
        <p:spPr>
          <a:xfrm>
            <a:off x="1756854" y="3936843"/>
            <a:ext cx="10647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붙이는 짐에서</a:t>
            </a:r>
            <a:endParaRPr lang="en-US" altLang="ko-KR" sz="105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뺄 수 있는 건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?</a:t>
            </a:r>
          </a:p>
        </p:txBody>
      </p:sp>
      <p:graphicFrame>
        <p:nvGraphicFramePr>
          <p:cNvPr id="45" name="Group 61">
            <a:extLst>
              <a:ext uri="{FF2B5EF4-FFF2-40B4-BE49-F238E27FC236}">
                <a16:creationId xmlns:a16="http://schemas.microsoft.com/office/drawing/2014/main" id="{AC054FA4-4D6F-4B48-A692-6749B7F26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44304"/>
              </p:ext>
            </p:extLst>
          </p:nvPr>
        </p:nvGraphicFramePr>
        <p:xfrm>
          <a:off x="1553828" y="1725089"/>
          <a:ext cx="9709684" cy="514170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3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2550205214"/>
                    </a:ext>
                  </a:extLst>
                </a:gridCol>
                <a:gridCol w="4173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6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테스트 범위</a:t>
                      </a: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테스트 케이스</a:t>
                      </a: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기대값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초기화면</a:t>
                      </a: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UI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확인</a:t>
                      </a: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초기 화면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라벨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로고 탭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피드백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국가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앨범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카메라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키보드 버튼 클릭 및 배치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라벨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로고 탭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앨범 버튼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앨범 버튼 누를 경우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갤러리 사진 선택 화면으로 이동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라벨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로고 탭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앨범 버튼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사진 갤러리에서 사진을 선택한 경우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사진 업로드 화면으로 전환 확인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성공적으로 업로드 후 결과 출력 화면으로 전환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라벨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로고 탭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앨범 버튼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결과 화면으로 전환된 경우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객체 이름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사진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기내반입 정보 출력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올바른지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라벨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로고 탭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카메라 버튼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카메라 버튼 누를 경우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카메라 촬영 화면으로 이동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803898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라벨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로고 탭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카메라 버튼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카메라를 이용하여 사진을 촬영한 경우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촬영된 사진 위로 다시 시도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확인 버튼 뜨는 거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686874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라벨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로고 탭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카메라 버튼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사진 촬영 후 다시 시도를 선택하여 사진을 재촬영한 경우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에러 없이 이전과 동일하게 작동되는지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083610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라벨</a:t>
                      </a:r>
                      <a:r>
                        <a:rPr kumimoji="1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로고 탭</a:t>
                      </a:r>
                      <a:endParaRPr kumimoji="1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카메라 버튼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사진 촬영 후 확인을 선택하여 사진을 업로드한 경우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사진 업로드 화면으로 전환 확인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성공적으로 업로드 후 결과 출력 화면으로 전환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334581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라벨</a:t>
                      </a:r>
                      <a:r>
                        <a:rPr kumimoji="1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로고 탭</a:t>
                      </a:r>
                      <a:endParaRPr kumimoji="1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카메라 버튼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결과 화면으로 전환된 경우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이름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사진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기내반입 정보 출력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올바른지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116305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라벨</a:t>
                      </a:r>
                      <a:r>
                        <a:rPr kumimoji="1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로고 탭</a:t>
                      </a:r>
                      <a:endParaRPr kumimoji="1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키보드 버튼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키보드 버튼 누를 경우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키워드 입력 팝업 열리는 거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133561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라벨</a:t>
                      </a:r>
                      <a:r>
                        <a:rPr kumimoji="1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로고 탭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키보드 버튼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키워드 입력 필드 누를 경우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키보드 활성화 및 입력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023557"/>
                  </a:ext>
                </a:extLst>
              </a:tr>
            </a:tbl>
          </a:graphicData>
        </a:graphic>
      </p:graphicFrame>
      <p:sp>
        <p:nvSpPr>
          <p:cNvPr id="46" name="타원 45">
            <a:extLst>
              <a:ext uri="{FF2B5EF4-FFF2-40B4-BE49-F238E27FC236}">
                <a16:creationId xmlns:a16="http://schemas.microsoft.com/office/drawing/2014/main" id="{82D6DFB8-8A27-4D76-8D76-DF9B32A21B3C}"/>
              </a:ext>
            </a:extLst>
          </p:cNvPr>
          <p:cNvSpPr/>
          <p:nvPr/>
        </p:nvSpPr>
        <p:spPr>
          <a:xfrm>
            <a:off x="10894640" y="2030392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1B29718-A0E9-4776-A70D-518A2FCD274F}"/>
              </a:ext>
            </a:extLst>
          </p:cNvPr>
          <p:cNvSpPr/>
          <p:nvPr/>
        </p:nvSpPr>
        <p:spPr>
          <a:xfrm>
            <a:off x="10894640" y="2667786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5C231FC-5BBF-414E-A77B-A8725E4ED1A7}"/>
              </a:ext>
            </a:extLst>
          </p:cNvPr>
          <p:cNvSpPr/>
          <p:nvPr/>
        </p:nvSpPr>
        <p:spPr>
          <a:xfrm>
            <a:off x="10894640" y="3305180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2C61A8B-BC25-4D2E-9204-DC9A6B08D783}"/>
              </a:ext>
            </a:extLst>
          </p:cNvPr>
          <p:cNvSpPr/>
          <p:nvPr/>
        </p:nvSpPr>
        <p:spPr>
          <a:xfrm>
            <a:off x="10894640" y="3942574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88F3A09-29C5-4092-AEF0-860D44F3A03D}"/>
              </a:ext>
            </a:extLst>
          </p:cNvPr>
          <p:cNvSpPr/>
          <p:nvPr/>
        </p:nvSpPr>
        <p:spPr>
          <a:xfrm>
            <a:off x="10894640" y="4579968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B0D6FE1-49BC-4605-8D1E-9E19ECBF1267}"/>
              </a:ext>
            </a:extLst>
          </p:cNvPr>
          <p:cNvSpPr/>
          <p:nvPr/>
        </p:nvSpPr>
        <p:spPr>
          <a:xfrm>
            <a:off x="10894640" y="5217362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D97122F-667F-4881-B068-849C4EFE5EF9}"/>
              </a:ext>
            </a:extLst>
          </p:cNvPr>
          <p:cNvSpPr/>
          <p:nvPr/>
        </p:nvSpPr>
        <p:spPr>
          <a:xfrm>
            <a:off x="10894640" y="5854756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C3B939C-1485-4425-B13F-5339D46DA1B0}"/>
              </a:ext>
            </a:extLst>
          </p:cNvPr>
          <p:cNvSpPr/>
          <p:nvPr/>
        </p:nvSpPr>
        <p:spPr>
          <a:xfrm>
            <a:off x="10894640" y="6492149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C0A743F5-3DFE-4363-A2E0-CCA815887D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10599526" y="1470993"/>
            <a:ext cx="216024" cy="6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0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결과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19F4E9-D5DE-4D7F-9DF5-564653721561}"/>
              </a:ext>
            </a:extLst>
          </p:cNvPr>
          <p:cNvGrpSpPr/>
          <p:nvPr/>
        </p:nvGrpSpPr>
        <p:grpSpPr>
          <a:xfrm>
            <a:off x="225278" y="880981"/>
            <a:ext cx="11131430" cy="727075"/>
            <a:chOff x="225278" y="880981"/>
            <a:chExt cx="11131430" cy="727075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B55800F-516F-454E-87C5-2C73C534B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78" y="880981"/>
              <a:ext cx="727075" cy="727075"/>
            </a:xfrm>
            <a:custGeom>
              <a:avLst/>
              <a:gdLst>
                <a:gd name="T0" fmla="*/ 541 w 594"/>
                <a:gd name="T1" fmla="*/ 21 h 594"/>
                <a:gd name="T2" fmla="*/ 374 w 594"/>
                <a:gd name="T3" fmla="*/ 152 h 594"/>
                <a:gd name="T4" fmla="*/ 302 w 594"/>
                <a:gd name="T5" fmla="*/ 121 h 594"/>
                <a:gd name="T6" fmla="*/ 316 w 594"/>
                <a:gd name="T7" fmla="*/ 92 h 594"/>
                <a:gd name="T8" fmla="*/ 313 w 594"/>
                <a:gd name="T9" fmla="*/ 90 h 594"/>
                <a:gd name="T10" fmla="*/ 281 w 594"/>
                <a:gd name="T11" fmla="*/ 106 h 594"/>
                <a:gd name="T12" fmla="*/ 276 w 594"/>
                <a:gd name="T13" fmla="*/ 111 h 594"/>
                <a:gd name="T14" fmla="*/ 249 w 594"/>
                <a:gd name="T15" fmla="*/ 99 h 594"/>
                <a:gd name="T16" fmla="*/ 251 w 594"/>
                <a:gd name="T17" fmla="*/ 98 h 594"/>
                <a:gd name="T18" fmla="*/ 267 w 594"/>
                <a:gd name="T19" fmla="*/ 65 h 594"/>
                <a:gd name="T20" fmla="*/ 265 w 594"/>
                <a:gd name="T21" fmla="*/ 63 h 594"/>
                <a:gd name="T22" fmla="*/ 232 w 594"/>
                <a:gd name="T23" fmla="*/ 79 h 594"/>
                <a:gd name="T24" fmla="*/ 224 w 594"/>
                <a:gd name="T25" fmla="*/ 88 h 594"/>
                <a:gd name="T26" fmla="*/ 201 w 594"/>
                <a:gd name="T27" fmla="*/ 79 h 594"/>
                <a:gd name="T28" fmla="*/ 108 w 594"/>
                <a:gd name="T29" fmla="*/ 83 h 594"/>
                <a:gd name="T30" fmla="*/ 267 w 594"/>
                <a:gd name="T31" fmla="*/ 255 h 594"/>
                <a:gd name="T32" fmla="*/ 148 w 594"/>
                <a:gd name="T33" fmla="*/ 410 h 594"/>
                <a:gd name="T34" fmla="*/ 78 w 594"/>
                <a:gd name="T35" fmla="*/ 403 h 594"/>
                <a:gd name="T36" fmla="*/ 0 w 594"/>
                <a:gd name="T37" fmla="*/ 443 h 594"/>
                <a:gd name="T38" fmla="*/ 96 w 594"/>
                <a:gd name="T39" fmla="*/ 461 h 594"/>
                <a:gd name="T40" fmla="*/ 128 w 594"/>
                <a:gd name="T41" fmla="*/ 467 h 594"/>
                <a:gd name="T42" fmla="*/ 133 w 594"/>
                <a:gd name="T43" fmla="*/ 498 h 594"/>
                <a:gd name="T44" fmla="*/ 151 w 594"/>
                <a:gd name="T45" fmla="*/ 594 h 594"/>
                <a:gd name="T46" fmla="*/ 191 w 594"/>
                <a:gd name="T47" fmla="*/ 516 h 594"/>
                <a:gd name="T48" fmla="*/ 184 w 594"/>
                <a:gd name="T49" fmla="*/ 446 h 594"/>
                <a:gd name="T50" fmla="*/ 339 w 594"/>
                <a:gd name="T51" fmla="*/ 328 h 594"/>
                <a:gd name="T52" fmla="*/ 511 w 594"/>
                <a:gd name="T53" fmla="*/ 486 h 594"/>
                <a:gd name="T54" fmla="*/ 515 w 594"/>
                <a:gd name="T55" fmla="*/ 393 h 594"/>
                <a:gd name="T56" fmla="*/ 506 w 594"/>
                <a:gd name="T57" fmla="*/ 371 h 594"/>
                <a:gd name="T58" fmla="*/ 515 w 594"/>
                <a:gd name="T59" fmla="*/ 362 h 594"/>
                <a:gd name="T60" fmla="*/ 531 w 594"/>
                <a:gd name="T61" fmla="*/ 330 h 594"/>
                <a:gd name="T62" fmla="*/ 529 w 594"/>
                <a:gd name="T63" fmla="*/ 327 h 594"/>
                <a:gd name="T64" fmla="*/ 496 w 594"/>
                <a:gd name="T65" fmla="*/ 344 h 594"/>
                <a:gd name="T66" fmla="*/ 495 w 594"/>
                <a:gd name="T67" fmla="*/ 345 h 594"/>
                <a:gd name="T68" fmla="*/ 484 w 594"/>
                <a:gd name="T69" fmla="*/ 318 h 594"/>
                <a:gd name="T70" fmla="*/ 488 w 594"/>
                <a:gd name="T71" fmla="*/ 314 h 594"/>
                <a:gd name="T72" fmla="*/ 504 w 594"/>
                <a:gd name="T73" fmla="*/ 281 h 594"/>
                <a:gd name="T74" fmla="*/ 502 w 594"/>
                <a:gd name="T75" fmla="*/ 279 h 594"/>
                <a:gd name="T76" fmla="*/ 473 w 594"/>
                <a:gd name="T77" fmla="*/ 292 h 594"/>
                <a:gd name="T78" fmla="*/ 443 w 594"/>
                <a:gd name="T79" fmla="*/ 220 h 594"/>
                <a:gd name="T80" fmla="*/ 573 w 594"/>
                <a:gd name="T81" fmla="*/ 53 h 594"/>
                <a:gd name="T82" fmla="*/ 589 w 594"/>
                <a:gd name="T83" fmla="*/ 5 h 594"/>
                <a:gd name="T84" fmla="*/ 541 w 594"/>
                <a:gd name="T85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" h="594">
                  <a:moveTo>
                    <a:pt x="541" y="21"/>
                  </a:moveTo>
                  <a:cubicBezTo>
                    <a:pt x="374" y="152"/>
                    <a:pt x="374" y="152"/>
                    <a:pt x="374" y="15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14" y="109"/>
                    <a:pt x="320" y="96"/>
                    <a:pt x="316" y="92"/>
                  </a:cubicBezTo>
                  <a:cubicBezTo>
                    <a:pt x="313" y="90"/>
                    <a:pt x="313" y="90"/>
                    <a:pt x="313" y="90"/>
                  </a:cubicBezTo>
                  <a:cubicBezTo>
                    <a:pt x="309" y="85"/>
                    <a:pt x="294" y="93"/>
                    <a:pt x="281" y="106"/>
                  </a:cubicBezTo>
                  <a:cubicBezTo>
                    <a:pt x="279" y="108"/>
                    <a:pt x="278" y="109"/>
                    <a:pt x="276" y="111"/>
                  </a:cubicBezTo>
                  <a:cubicBezTo>
                    <a:pt x="249" y="99"/>
                    <a:pt x="249" y="99"/>
                    <a:pt x="249" y="99"/>
                  </a:cubicBezTo>
                  <a:cubicBezTo>
                    <a:pt x="250" y="99"/>
                    <a:pt x="250" y="98"/>
                    <a:pt x="251" y="98"/>
                  </a:cubicBezTo>
                  <a:cubicBezTo>
                    <a:pt x="264" y="84"/>
                    <a:pt x="271" y="70"/>
                    <a:pt x="267" y="65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0" y="58"/>
                    <a:pt x="245" y="66"/>
                    <a:pt x="232" y="79"/>
                  </a:cubicBezTo>
                  <a:cubicBezTo>
                    <a:pt x="229" y="82"/>
                    <a:pt x="226" y="85"/>
                    <a:pt x="224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364" y="190"/>
                    <a:pt x="267" y="255"/>
                  </a:cubicBezTo>
                  <a:cubicBezTo>
                    <a:pt x="223" y="284"/>
                    <a:pt x="148" y="410"/>
                    <a:pt x="148" y="410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96" y="461"/>
                    <a:pt x="96" y="461"/>
                    <a:pt x="96" y="461"/>
                  </a:cubicBezTo>
                  <a:cubicBezTo>
                    <a:pt x="128" y="467"/>
                    <a:pt x="128" y="467"/>
                    <a:pt x="128" y="467"/>
                  </a:cubicBezTo>
                  <a:cubicBezTo>
                    <a:pt x="133" y="498"/>
                    <a:pt x="133" y="498"/>
                    <a:pt x="133" y="498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91" y="516"/>
                    <a:pt x="191" y="516"/>
                    <a:pt x="191" y="516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4" y="446"/>
                    <a:pt x="310" y="371"/>
                    <a:pt x="339" y="328"/>
                  </a:cubicBezTo>
                  <a:cubicBezTo>
                    <a:pt x="404" y="231"/>
                    <a:pt x="511" y="486"/>
                    <a:pt x="511" y="486"/>
                  </a:cubicBezTo>
                  <a:cubicBezTo>
                    <a:pt x="515" y="393"/>
                    <a:pt x="515" y="393"/>
                    <a:pt x="515" y="393"/>
                  </a:cubicBezTo>
                  <a:cubicBezTo>
                    <a:pt x="506" y="371"/>
                    <a:pt x="506" y="371"/>
                    <a:pt x="506" y="371"/>
                  </a:cubicBezTo>
                  <a:cubicBezTo>
                    <a:pt x="509" y="368"/>
                    <a:pt x="512" y="365"/>
                    <a:pt x="515" y="362"/>
                  </a:cubicBezTo>
                  <a:cubicBezTo>
                    <a:pt x="529" y="349"/>
                    <a:pt x="536" y="334"/>
                    <a:pt x="531" y="330"/>
                  </a:cubicBezTo>
                  <a:cubicBezTo>
                    <a:pt x="529" y="327"/>
                    <a:pt x="529" y="327"/>
                    <a:pt x="529" y="327"/>
                  </a:cubicBezTo>
                  <a:cubicBezTo>
                    <a:pt x="525" y="323"/>
                    <a:pt x="510" y="330"/>
                    <a:pt x="496" y="344"/>
                  </a:cubicBezTo>
                  <a:cubicBezTo>
                    <a:pt x="496" y="344"/>
                    <a:pt x="496" y="345"/>
                    <a:pt x="495" y="345"/>
                  </a:cubicBezTo>
                  <a:cubicBezTo>
                    <a:pt x="484" y="318"/>
                    <a:pt x="484" y="318"/>
                    <a:pt x="484" y="318"/>
                  </a:cubicBezTo>
                  <a:cubicBezTo>
                    <a:pt x="485" y="317"/>
                    <a:pt x="487" y="315"/>
                    <a:pt x="488" y="314"/>
                  </a:cubicBezTo>
                  <a:cubicBezTo>
                    <a:pt x="502" y="300"/>
                    <a:pt x="509" y="286"/>
                    <a:pt x="504" y="281"/>
                  </a:cubicBezTo>
                  <a:cubicBezTo>
                    <a:pt x="502" y="279"/>
                    <a:pt x="502" y="279"/>
                    <a:pt x="502" y="279"/>
                  </a:cubicBezTo>
                  <a:cubicBezTo>
                    <a:pt x="498" y="275"/>
                    <a:pt x="485" y="280"/>
                    <a:pt x="473" y="292"/>
                  </a:cubicBezTo>
                  <a:cubicBezTo>
                    <a:pt x="443" y="220"/>
                    <a:pt x="443" y="220"/>
                    <a:pt x="443" y="220"/>
                  </a:cubicBezTo>
                  <a:cubicBezTo>
                    <a:pt x="573" y="53"/>
                    <a:pt x="573" y="53"/>
                    <a:pt x="573" y="53"/>
                  </a:cubicBezTo>
                  <a:cubicBezTo>
                    <a:pt x="573" y="53"/>
                    <a:pt x="594" y="29"/>
                    <a:pt x="589" y="5"/>
                  </a:cubicBezTo>
                  <a:cubicBezTo>
                    <a:pt x="566" y="0"/>
                    <a:pt x="541" y="21"/>
                    <a:pt x="541" y="21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C91FE82-0FCA-41FD-9F85-2D7B4DD6E2BF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3" y="972375"/>
              <a:ext cx="1040435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DD6AEC4-75D7-4CD6-B6C3-33C6BA62AC41}"/>
              </a:ext>
            </a:extLst>
          </p:cNvPr>
          <p:cNvSpPr/>
          <p:nvPr/>
        </p:nvSpPr>
        <p:spPr>
          <a:xfrm>
            <a:off x="865659" y="1520345"/>
            <a:ext cx="10403532" cy="5337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78A99DA-ECE9-412E-B2FD-270CB88EDB92}"/>
              </a:ext>
            </a:extLst>
          </p:cNvPr>
          <p:cNvSpPr/>
          <p:nvPr/>
        </p:nvSpPr>
        <p:spPr>
          <a:xfrm>
            <a:off x="1756854" y="3936843"/>
            <a:ext cx="10647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붙이는 짐에서</a:t>
            </a:r>
            <a:endParaRPr lang="en-US" altLang="ko-KR" sz="105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뺄 수 있는 건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?</a:t>
            </a:r>
          </a:p>
        </p:txBody>
      </p:sp>
      <p:graphicFrame>
        <p:nvGraphicFramePr>
          <p:cNvPr id="45" name="Group 61">
            <a:extLst>
              <a:ext uri="{FF2B5EF4-FFF2-40B4-BE49-F238E27FC236}">
                <a16:creationId xmlns:a16="http://schemas.microsoft.com/office/drawing/2014/main" id="{AC054FA4-4D6F-4B48-A692-6749B7F26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085009"/>
              </p:ext>
            </p:extLst>
          </p:nvPr>
        </p:nvGraphicFramePr>
        <p:xfrm>
          <a:off x="1553828" y="1489770"/>
          <a:ext cx="9773184" cy="53376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3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550205214"/>
                    </a:ext>
                  </a:extLst>
                </a:gridCol>
                <a:gridCol w="4173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6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테스트 범위</a:t>
                      </a: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테스트 케이스</a:t>
                      </a: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기대값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라벨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로고 탭</a:t>
                      </a: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키보드 버튼</a:t>
                      </a:r>
                      <a:endParaRPr kumimoji="1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키워드 입력 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cancel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버튼 누를 경우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alert dialog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창 닫히는 거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라벨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로고 탭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키보드 버튼</a:t>
                      </a:r>
                      <a:endParaRPr kumimoji="1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키워드 입력 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submit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버튼 누를 경우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결과 출력 화면으로 전환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라벨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로고 탭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키보드 버튼</a:t>
                      </a:r>
                      <a:endParaRPr kumimoji="1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결과 화면으로 전환된 경우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객체 이름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기내반입 정보 출력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올바른지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라벨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로고 탭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키보드 버튼</a:t>
                      </a:r>
                      <a:endParaRPr kumimoji="1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DB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에 존재하지 않는 키워드를 입력한 경우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파이어베이스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로그 저장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라벨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로고 탭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키보드 버튼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키워드 입력 시 대문자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소문자 구분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객체 이름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기내반입 정보 출력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올바른지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803898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라벨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로고 탭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국가 선택 버튼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국가 선택 버튼 누를 경우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국가 리스트 팝업 열리는 거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686874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라벨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로고 탭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국가 선택 버튼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국가 리스트에서 국가 선택을 한 경우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국가 선택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083610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라벨</a:t>
                      </a:r>
                      <a:r>
                        <a:rPr kumimoji="1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로고 탭</a:t>
                      </a:r>
                      <a:endParaRPr kumimoji="1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피드백 버튼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피드백 버튼을 누른 경우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피드백 화면으로 전환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334581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피드백 화면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정보 </a:t>
                      </a: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입력창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피드백 화면으로 전환된 경우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키보드 활성화 확인 및 입력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116305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피드백 화면</a:t>
                      </a:r>
                      <a:endParaRPr kumimoji="1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정보 </a:t>
                      </a: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입력창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피드백 제출 버튼을 누른 경우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버튼 클릭 확인 및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파이어베이스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'feedback'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저장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133561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피드백 화면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정보 </a:t>
                      </a: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입력창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위의 경우인데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edit text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에 빈칸이 존재할 경우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에러 출력 토스트 메시지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023557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피드백 화면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홈 버튼</a:t>
                      </a: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홈 버튼을 누른 경우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메인 화면으로 전환 확인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102582"/>
                  </a:ext>
                </a:extLst>
              </a:tr>
            </a:tbl>
          </a:graphicData>
        </a:graphic>
      </p:graphicFrame>
      <p:sp>
        <p:nvSpPr>
          <p:cNvPr id="46" name="타원 45">
            <a:extLst>
              <a:ext uri="{FF2B5EF4-FFF2-40B4-BE49-F238E27FC236}">
                <a16:creationId xmlns:a16="http://schemas.microsoft.com/office/drawing/2014/main" id="{82D6DFB8-8A27-4D76-8D76-DF9B32A21B3C}"/>
              </a:ext>
            </a:extLst>
          </p:cNvPr>
          <p:cNvSpPr/>
          <p:nvPr/>
        </p:nvSpPr>
        <p:spPr>
          <a:xfrm>
            <a:off x="10894640" y="1663223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1B29718-A0E9-4776-A70D-518A2FCD274F}"/>
              </a:ext>
            </a:extLst>
          </p:cNvPr>
          <p:cNvSpPr/>
          <p:nvPr/>
        </p:nvSpPr>
        <p:spPr>
          <a:xfrm>
            <a:off x="10894640" y="2428178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5C231FC-5BBF-414E-A77B-A8725E4ED1A7}"/>
              </a:ext>
            </a:extLst>
          </p:cNvPr>
          <p:cNvSpPr/>
          <p:nvPr/>
        </p:nvSpPr>
        <p:spPr>
          <a:xfrm>
            <a:off x="10894640" y="3305180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2C61A8B-BC25-4D2E-9204-DC9A6B08D783}"/>
              </a:ext>
            </a:extLst>
          </p:cNvPr>
          <p:cNvSpPr/>
          <p:nvPr/>
        </p:nvSpPr>
        <p:spPr>
          <a:xfrm>
            <a:off x="10894640" y="3942574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88F3A09-29C5-4092-AEF0-860D44F3A03D}"/>
              </a:ext>
            </a:extLst>
          </p:cNvPr>
          <p:cNvSpPr/>
          <p:nvPr/>
        </p:nvSpPr>
        <p:spPr>
          <a:xfrm>
            <a:off x="10894640" y="4579968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B0D6FE1-49BC-4605-8D1E-9E19ECBF1267}"/>
              </a:ext>
            </a:extLst>
          </p:cNvPr>
          <p:cNvSpPr/>
          <p:nvPr/>
        </p:nvSpPr>
        <p:spPr>
          <a:xfrm>
            <a:off x="10894640" y="5217362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D97122F-667F-4881-B068-849C4EFE5EF9}"/>
              </a:ext>
            </a:extLst>
          </p:cNvPr>
          <p:cNvSpPr/>
          <p:nvPr/>
        </p:nvSpPr>
        <p:spPr>
          <a:xfrm>
            <a:off x="10894640" y="5854756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C3B939C-1485-4425-B13F-5339D46DA1B0}"/>
              </a:ext>
            </a:extLst>
          </p:cNvPr>
          <p:cNvSpPr/>
          <p:nvPr/>
        </p:nvSpPr>
        <p:spPr>
          <a:xfrm>
            <a:off x="10894640" y="6492149"/>
            <a:ext cx="216024" cy="216024"/>
          </a:xfrm>
          <a:prstGeom prst="ellipse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C0A743F5-3DFE-4363-A2E0-CCA815887D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10599526" y="1470993"/>
            <a:ext cx="216024" cy="67348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301281-FEE3-41EA-9B43-EF71754F8B6A}"/>
              </a:ext>
            </a:extLst>
          </p:cNvPr>
          <p:cNvGrpSpPr/>
          <p:nvPr/>
        </p:nvGrpSpPr>
        <p:grpSpPr>
          <a:xfrm rot="21299235">
            <a:off x="1165024" y="1175478"/>
            <a:ext cx="1694195" cy="494252"/>
            <a:chOff x="2119951" y="1367078"/>
            <a:chExt cx="1694195" cy="49425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F33E0DA-6099-46E5-B42C-2A922AC2E7CC}"/>
                </a:ext>
              </a:extLst>
            </p:cNvPr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16" name="직사각형 21">
                <a:extLst>
                  <a:ext uri="{FF2B5EF4-FFF2-40B4-BE49-F238E27FC236}">
                    <a16:creationId xmlns:a16="http://schemas.microsoft.com/office/drawing/2014/main" id="{82CB7053-4A36-4BF1-91D3-4F2DB78B7043}"/>
                  </a:ext>
                </a:extLst>
              </p:cNvPr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59F0E13-2630-4BE8-924F-11E0417480F5}"/>
                  </a:ext>
                </a:extLst>
              </p:cNvPr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B6E2DE-ACA1-4D37-B480-9AA13B2607E2}"/>
                </a:ext>
              </a:extLst>
            </p:cNvPr>
            <p:cNvSpPr/>
            <p:nvPr/>
          </p:nvSpPr>
          <p:spPr>
            <a:xfrm>
              <a:off x="2258943" y="1375501"/>
              <a:ext cx="14205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테스트 시트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D9FA7BA-9BDC-42CA-BF85-0545EF2CEA4D}"/>
                </a:ext>
              </a:extLst>
            </p:cNvPr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4262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결과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301281-FEE3-41EA-9B43-EF71754F8B6A}"/>
              </a:ext>
            </a:extLst>
          </p:cNvPr>
          <p:cNvGrpSpPr/>
          <p:nvPr/>
        </p:nvGrpSpPr>
        <p:grpSpPr>
          <a:xfrm rot="21299235">
            <a:off x="1165024" y="1175478"/>
            <a:ext cx="1694195" cy="494252"/>
            <a:chOff x="2119951" y="1367078"/>
            <a:chExt cx="1694195" cy="49425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F33E0DA-6099-46E5-B42C-2A922AC2E7CC}"/>
                </a:ext>
              </a:extLst>
            </p:cNvPr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16" name="직사각형 21">
                <a:extLst>
                  <a:ext uri="{FF2B5EF4-FFF2-40B4-BE49-F238E27FC236}">
                    <a16:creationId xmlns:a16="http://schemas.microsoft.com/office/drawing/2014/main" id="{82CB7053-4A36-4BF1-91D3-4F2DB78B7043}"/>
                  </a:ext>
                </a:extLst>
              </p:cNvPr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59F0E13-2630-4BE8-924F-11E0417480F5}"/>
                  </a:ext>
                </a:extLst>
              </p:cNvPr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B6E2DE-ACA1-4D37-B480-9AA13B2607E2}"/>
                </a:ext>
              </a:extLst>
            </p:cNvPr>
            <p:cNvSpPr/>
            <p:nvPr/>
          </p:nvSpPr>
          <p:spPr>
            <a:xfrm>
              <a:off x="2258943" y="1375501"/>
              <a:ext cx="14205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테스트 결과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D9FA7BA-9BDC-42CA-BF85-0545EF2CEA4D}"/>
                </a:ext>
              </a:extLst>
            </p:cNvPr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19F4E9-D5DE-4D7F-9DF5-564653721561}"/>
              </a:ext>
            </a:extLst>
          </p:cNvPr>
          <p:cNvGrpSpPr/>
          <p:nvPr/>
        </p:nvGrpSpPr>
        <p:grpSpPr>
          <a:xfrm>
            <a:off x="225278" y="880981"/>
            <a:ext cx="11131430" cy="727075"/>
            <a:chOff x="225278" y="880981"/>
            <a:chExt cx="11131430" cy="727075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B55800F-516F-454E-87C5-2C73C534B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78" y="880981"/>
              <a:ext cx="727075" cy="727075"/>
            </a:xfrm>
            <a:custGeom>
              <a:avLst/>
              <a:gdLst>
                <a:gd name="T0" fmla="*/ 541 w 594"/>
                <a:gd name="T1" fmla="*/ 21 h 594"/>
                <a:gd name="T2" fmla="*/ 374 w 594"/>
                <a:gd name="T3" fmla="*/ 152 h 594"/>
                <a:gd name="T4" fmla="*/ 302 w 594"/>
                <a:gd name="T5" fmla="*/ 121 h 594"/>
                <a:gd name="T6" fmla="*/ 316 w 594"/>
                <a:gd name="T7" fmla="*/ 92 h 594"/>
                <a:gd name="T8" fmla="*/ 313 w 594"/>
                <a:gd name="T9" fmla="*/ 90 h 594"/>
                <a:gd name="T10" fmla="*/ 281 w 594"/>
                <a:gd name="T11" fmla="*/ 106 h 594"/>
                <a:gd name="T12" fmla="*/ 276 w 594"/>
                <a:gd name="T13" fmla="*/ 111 h 594"/>
                <a:gd name="T14" fmla="*/ 249 w 594"/>
                <a:gd name="T15" fmla="*/ 99 h 594"/>
                <a:gd name="T16" fmla="*/ 251 w 594"/>
                <a:gd name="T17" fmla="*/ 98 h 594"/>
                <a:gd name="T18" fmla="*/ 267 w 594"/>
                <a:gd name="T19" fmla="*/ 65 h 594"/>
                <a:gd name="T20" fmla="*/ 265 w 594"/>
                <a:gd name="T21" fmla="*/ 63 h 594"/>
                <a:gd name="T22" fmla="*/ 232 w 594"/>
                <a:gd name="T23" fmla="*/ 79 h 594"/>
                <a:gd name="T24" fmla="*/ 224 w 594"/>
                <a:gd name="T25" fmla="*/ 88 h 594"/>
                <a:gd name="T26" fmla="*/ 201 w 594"/>
                <a:gd name="T27" fmla="*/ 79 h 594"/>
                <a:gd name="T28" fmla="*/ 108 w 594"/>
                <a:gd name="T29" fmla="*/ 83 h 594"/>
                <a:gd name="T30" fmla="*/ 267 w 594"/>
                <a:gd name="T31" fmla="*/ 255 h 594"/>
                <a:gd name="T32" fmla="*/ 148 w 594"/>
                <a:gd name="T33" fmla="*/ 410 h 594"/>
                <a:gd name="T34" fmla="*/ 78 w 594"/>
                <a:gd name="T35" fmla="*/ 403 h 594"/>
                <a:gd name="T36" fmla="*/ 0 w 594"/>
                <a:gd name="T37" fmla="*/ 443 h 594"/>
                <a:gd name="T38" fmla="*/ 96 w 594"/>
                <a:gd name="T39" fmla="*/ 461 h 594"/>
                <a:gd name="T40" fmla="*/ 128 w 594"/>
                <a:gd name="T41" fmla="*/ 467 h 594"/>
                <a:gd name="T42" fmla="*/ 133 w 594"/>
                <a:gd name="T43" fmla="*/ 498 h 594"/>
                <a:gd name="T44" fmla="*/ 151 w 594"/>
                <a:gd name="T45" fmla="*/ 594 h 594"/>
                <a:gd name="T46" fmla="*/ 191 w 594"/>
                <a:gd name="T47" fmla="*/ 516 h 594"/>
                <a:gd name="T48" fmla="*/ 184 w 594"/>
                <a:gd name="T49" fmla="*/ 446 h 594"/>
                <a:gd name="T50" fmla="*/ 339 w 594"/>
                <a:gd name="T51" fmla="*/ 328 h 594"/>
                <a:gd name="T52" fmla="*/ 511 w 594"/>
                <a:gd name="T53" fmla="*/ 486 h 594"/>
                <a:gd name="T54" fmla="*/ 515 w 594"/>
                <a:gd name="T55" fmla="*/ 393 h 594"/>
                <a:gd name="T56" fmla="*/ 506 w 594"/>
                <a:gd name="T57" fmla="*/ 371 h 594"/>
                <a:gd name="T58" fmla="*/ 515 w 594"/>
                <a:gd name="T59" fmla="*/ 362 h 594"/>
                <a:gd name="T60" fmla="*/ 531 w 594"/>
                <a:gd name="T61" fmla="*/ 330 h 594"/>
                <a:gd name="T62" fmla="*/ 529 w 594"/>
                <a:gd name="T63" fmla="*/ 327 h 594"/>
                <a:gd name="T64" fmla="*/ 496 w 594"/>
                <a:gd name="T65" fmla="*/ 344 h 594"/>
                <a:gd name="T66" fmla="*/ 495 w 594"/>
                <a:gd name="T67" fmla="*/ 345 h 594"/>
                <a:gd name="T68" fmla="*/ 484 w 594"/>
                <a:gd name="T69" fmla="*/ 318 h 594"/>
                <a:gd name="T70" fmla="*/ 488 w 594"/>
                <a:gd name="T71" fmla="*/ 314 h 594"/>
                <a:gd name="T72" fmla="*/ 504 w 594"/>
                <a:gd name="T73" fmla="*/ 281 h 594"/>
                <a:gd name="T74" fmla="*/ 502 w 594"/>
                <a:gd name="T75" fmla="*/ 279 h 594"/>
                <a:gd name="T76" fmla="*/ 473 w 594"/>
                <a:gd name="T77" fmla="*/ 292 h 594"/>
                <a:gd name="T78" fmla="*/ 443 w 594"/>
                <a:gd name="T79" fmla="*/ 220 h 594"/>
                <a:gd name="T80" fmla="*/ 573 w 594"/>
                <a:gd name="T81" fmla="*/ 53 h 594"/>
                <a:gd name="T82" fmla="*/ 589 w 594"/>
                <a:gd name="T83" fmla="*/ 5 h 594"/>
                <a:gd name="T84" fmla="*/ 541 w 594"/>
                <a:gd name="T85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" h="594">
                  <a:moveTo>
                    <a:pt x="541" y="21"/>
                  </a:moveTo>
                  <a:cubicBezTo>
                    <a:pt x="374" y="152"/>
                    <a:pt x="374" y="152"/>
                    <a:pt x="374" y="15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14" y="109"/>
                    <a:pt x="320" y="96"/>
                    <a:pt x="316" y="92"/>
                  </a:cubicBezTo>
                  <a:cubicBezTo>
                    <a:pt x="313" y="90"/>
                    <a:pt x="313" y="90"/>
                    <a:pt x="313" y="90"/>
                  </a:cubicBezTo>
                  <a:cubicBezTo>
                    <a:pt x="309" y="85"/>
                    <a:pt x="294" y="93"/>
                    <a:pt x="281" y="106"/>
                  </a:cubicBezTo>
                  <a:cubicBezTo>
                    <a:pt x="279" y="108"/>
                    <a:pt x="278" y="109"/>
                    <a:pt x="276" y="111"/>
                  </a:cubicBezTo>
                  <a:cubicBezTo>
                    <a:pt x="249" y="99"/>
                    <a:pt x="249" y="99"/>
                    <a:pt x="249" y="99"/>
                  </a:cubicBezTo>
                  <a:cubicBezTo>
                    <a:pt x="250" y="99"/>
                    <a:pt x="250" y="98"/>
                    <a:pt x="251" y="98"/>
                  </a:cubicBezTo>
                  <a:cubicBezTo>
                    <a:pt x="264" y="84"/>
                    <a:pt x="271" y="70"/>
                    <a:pt x="267" y="65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0" y="58"/>
                    <a:pt x="245" y="66"/>
                    <a:pt x="232" y="79"/>
                  </a:cubicBezTo>
                  <a:cubicBezTo>
                    <a:pt x="229" y="82"/>
                    <a:pt x="226" y="85"/>
                    <a:pt x="224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364" y="190"/>
                    <a:pt x="267" y="255"/>
                  </a:cubicBezTo>
                  <a:cubicBezTo>
                    <a:pt x="223" y="284"/>
                    <a:pt x="148" y="410"/>
                    <a:pt x="148" y="410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96" y="461"/>
                    <a:pt x="96" y="461"/>
                    <a:pt x="96" y="461"/>
                  </a:cubicBezTo>
                  <a:cubicBezTo>
                    <a:pt x="128" y="467"/>
                    <a:pt x="128" y="467"/>
                    <a:pt x="128" y="467"/>
                  </a:cubicBezTo>
                  <a:cubicBezTo>
                    <a:pt x="133" y="498"/>
                    <a:pt x="133" y="498"/>
                    <a:pt x="133" y="498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91" y="516"/>
                    <a:pt x="191" y="516"/>
                    <a:pt x="191" y="516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4" y="446"/>
                    <a:pt x="310" y="371"/>
                    <a:pt x="339" y="328"/>
                  </a:cubicBezTo>
                  <a:cubicBezTo>
                    <a:pt x="404" y="231"/>
                    <a:pt x="511" y="486"/>
                    <a:pt x="511" y="486"/>
                  </a:cubicBezTo>
                  <a:cubicBezTo>
                    <a:pt x="515" y="393"/>
                    <a:pt x="515" y="393"/>
                    <a:pt x="515" y="393"/>
                  </a:cubicBezTo>
                  <a:cubicBezTo>
                    <a:pt x="506" y="371"/>
                    <a:pt x="506" y="371"/>
                    <a:pt x="506" y="371"/>
                  </a:cubicBezTo>
                  <a:cubicBezTo>
                    <a:pt x="509" y="368"/>
                    <a:pt x="512" y="365"/>
                    <a:pt x="515" y="362"/>
                  </a:cubicBezTo>
                  <a:cubicBezTo>
                    <a:pt x="529" y="349"/>
                    <a:pt x="536" y="334"/>
                    <a:pt x="531" y="330"/>
                  </a:cubicBezTo>
                  <a:cubicBezTo>
                    <a:pt x="529" y="327"/>
                    <a:pt x="529" y="327"/>
                    <a:pt x="529" y="327"/>
                  </a:cubicBezTo>
                  <a:cubicBezTo>
                    <a:pt x="525" y="323"/>
                    <a:pt x="510" y="330"/>
                    <a:pt x="496" y="344"/>
                  </a:cubicBezTo>
                  <a:cubicBezTo>
                    <a:pt x="496" y="344"/>
                    <a:pt x="496" y="345"/>
                    <a:pt x="495" y="345"/>
                  </a:cubicBezTo>
                  <a:cubicBezTo>
                    <a:pt x="484" y="318"/>
                    <a:pt x="484" y="318"/>
                    <a:pt x="484" y="318"/>
                  </a:cubicBezTo>
                  <a:cubicBezTo>
                    <a:pt x="485" y="317"/>
                    <a:pt x="487" y="315"/>
                    <a:pt x="488" y="314"/>
                  </a:cubicBezTo>
                  <a:cubicBezTo>
                    <a:pt x="502" y="300"/>
                    <a:pt x="509" y="286"/>
                    <a:pt x="504" y="281"/>
                  </a:cubicBezTo>
                  <a:cubicBezTo>
                    <a:pt x="502" y="279"/>
                    <a:pt x="502" y="279"/>
                    <a:pt x="502" y="279"/>
                  </a:cubicBezTo>
                  <a:cubicBezTo>
                    <a:pt x="498" y="275"/>
                    <a:pt x="485" y="280"/>
                    <a:pt x="473" y="292"/>
                  </a:cubicBezTo>
                  <a:cubicBezTo>
                    <a:pt x="443" y="220"/>
                    <a:pt x="443" y="220"/>
                    <a:pt x="443" y="220"/>
                  </a:cubicBezTo>
                  <a:cubicBezTo>
                    <a:pt x="573" y="53"/>
                    <a:pt x="573" y="53"/>
                    <a:pt x="573" y="53"/>
                  </a:cubicBezTo>
                  <a:cubicBezTo>
                    <a:pt x="573" y="53"/>
                    <a:pt x="594" y="29"/>
                    <a:pt x="589" y="5"/>
                  </a:cubicBezTo>
                  <a:cubicBezTo>
                    <a:pt x="566" y="0"/>
                    <a:pt x="541" y="21"/>
                    <a:pt x="541" y="21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C91FE82-0FCA-41FD-9F85-2D7B4DD6E2BF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3" y="972375"/>
              <a:ext cx="1040435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D0266-92CC-4FF8-8F3C-A2927A0B0ACB}"/>
              </a:ext>
            </a:extLst>
          </p:cNvPr>
          <p:cNvSpPr/>
          <p:nvPr/>
        </p:nvSpPr>
        <p:spPr>
          <a:xfrm>
            <a:off x="2583443" y="1786015"/>
            <a:ext cx="856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100%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DF3A866-3FB0-4C8A-A667-FD7676E3A307}"/>
              </a:ext>
            </a:extLst>
          </p:cNvPr>
          <p:cNvSpPr/>
          <p:nvPr/>
        </p:nvSpPr>
        <p:spPr>
          <a:xfrm>
            <a:off x="2146376" y="2488314"/>
            <a:ext cx="1707531" cy="1707531"/>
          </a:xfrm>
          <a:prstGeom prst="ellipse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487EC16-2BA7-41A5-B54E-97CE091462C6}"/>
              </a:ext>
            </a:extLst>
          </p:cNvPr>
          <p:cNvSpPr/>
          <p:nvPr/>
        </p:nvSpPr>
        <p:spPr>
          <a:xfrm>
            <a:off x="1511660" y="4835947"/>
            <a:ext cx="29769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 Nougat</a:t>
            </a:r>
          </a:p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(SDK 24)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CF7039-6737-457F-93AF-436B1B0E0685}"/>
              </a:ext>
            </a:extLst>
          </p:cNvPr>
          <p:cNvSpPr txBox="1"/>
          <p:nvPr/>
        </p:nvSpPr>
        <p:spPr>
          <a:xfrm>
            <a:off x="2399191" y="5758640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Galaxy A7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B4E81BC-1777-4A5E-9F8A-E0EFE3A240EE}"/>
              </a:ext>
            </a:extLst>
          </p:cNvPr>
          <p:cNvSpPr/>
          <p:nvPr/>
        </p:nvSpPr>
        <p:spPr>
          <a:xfrm>
            <a:off x="4829449" y="4835947"/>
            <a:ext cx="25296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 Oreo</a:t>
            </a:r>
          </a:p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(SDK 26)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031D43-BD44-4E55-A820-3ADA96E0CF7A}"/>
              </a:ext>
            </a:extLst>
          </p:cNvPr>
          <p:cNvSpPr txBox="1"/>
          <p:nvPr/>
        </p:nvSpPr>
        <p:spPr>
          <a:xfrm>
            <a:off x="5674101" y="575864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Galaxy S7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A42C74-C12A-46F6-A183-776B7FFC5EFF}"/>
              </a:ext>
            </a:extLst>
          </p:cNvPr>
          <p:cNvSpPr/>
          <p:nvPr/>
        </p:nvSpPr>
        <p:spPr>
          <a:xfrm>
            <a:off x="8088098" y="4835947"/>
            <a:ext cx="220752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 Pie</a:t>
            </a:r>
          </a:p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(SDK 29)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5CAD59-04DE-4AF4-8E6A-43F2B3A8ED49}"/>
              </a:ext>
            </a:extLst>
          </p:cNvPr>
          <p:cNvSpPr txBox="1"/>
          <p:nvPr/>
        </p:nvSpPr>
        <p:spPr>
          <a:xfrm>
            <a:off x="8344513" y="5790054"/>
            <a:ext cx="1694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Galaxy S9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Galaxy S10 5G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LG V50</a:t>
            </a:r>
          </a:p>
        </p:txBody>
      </p:sp>
      <p:sp>
        <p:nvSpPr>
          <p:cNvPr id="33" name="원형: 비어 있음 32">
            <a:extLst>
              <a:ext uri="{FF2B5EF4-FFF2-40B4-BE49-F238E27FC236}">
                <a16:creationId xmlns:a16="http://schemas.microsoft.com/office/drawing/2014/main" id="{52B79B3F-460F-48BF-972E-54FCA6AFF3E4}"/>
              </a:ext>
            </a:extLst>
          </p:cNvPr>
          <p:cNvSpPr/>
          <p:nvPr/>
        </p:nvSpPr>
        <p:spPr>
          <a:xfrm>
            <a:off x="1882718" y="2224279"/>
            <a:ext cx="2235600" cy="2235600"/>
          </a:xfrm>
          <a:prstGeom prst="donut">
            <a:avLst>
              <a:gd name="adj" fmla="val 70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920E193-41E1-450B-AF66-4CECBFDE5E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36" y="2877626"/>
            <a:ext cx="1238541" cy="92890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54627B-4615-476B-AC28-3AFC94BE9A65}"/>
              </a:ext>
            </a:extLst>
          </p:cNvPr>
          <p:cNvSpPr/>
          <p:nvPr/>
        </p:nvSpPr>
        <p:spPr>
          <a:xfrm>
            <a:off x="5674101" y="1786015"/>
            <a:ext cx="856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100%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D58C571-83B4-41A3-8D34-70CED039D430}"/>
              </a:ext>
            </a:extLst>
          </p:cNvPr>
          <p:cNvSpPr/>
          <p:nvPr/>
        </p:nvSpPr>
        <p:spPr>
          <a:xfrm>
            <a:off x="5242233" y="2488314"/>
            <a:ext cx="1707531" cy="1707531"/>
          </a:xfrm>
          <a:prstGeom prst="ellipse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7" name="원형: 비어 있음 36">
            <a:extLst>
              <a:ext uri="{FF2B5EF4-FFF2-40B4-BE49-F238E27FC236}">
                <a16:creationId xmlns:a16="http://schemas.microsoft.com/office/drawing/2014/main" id="{3F3AA53C-F5B3-4E6B-B9AB-17F421EBAE22}"/>
              </a:ext>
            </a:extLst>
          </p:cNvPr>
          <p:cNvSpPr/>
          <p:nvPr/>
        </p:nvSpPr>
        <p:spPr>
          <a:xfrm>
            <a:off x="4978198" y="2224279"/>
            <a:ext cx="2235600" cy="2235600"/>
          </a:xfrm>
          <a:prstGeom prst="donut">
            <a:avLst>
              <a:gd name="adj" fmla="val 70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48349312-E3C0-4834-A8BC-D94E15E8F2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4101" y="2705031"/>
            <a:ext cx="840294" cy="1274095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D215057-A606-4D00-AB97-3A0E2ABF1D55}"/>
              </a:ext>
            </a:extLst>
          </p:cNvPr>
          <p:cNvSpPr/>
          <p:nvPr/>
        </p:nvSpPr>
        <p:spPr>
          <a:xfrm>
            <a:off x="8764759" y="1786015"/>
            <a:ext cx="856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100%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6CD13CA-9435-4030-A240-9FF5643C8F0C}"/>
              </a:ext>
            </a:extLst>
          </p:cNvPr>
          <p:cNvSpPr/>
          <p:nvPr/>
        </p:nvSpPr>
        <p:spPr>
          <a:xfrm>
            <a:off x="8327692" y="2488314"/>
            <a:ext cx="1707531" cy="1707531"/>
          </a:xfrm>
          <a:prstGeom prst="ellipse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1" name="원형: 비어 있음 40">
            <a:extLst>
              <a:ext uri="{FF2B5EF4-FFF2-40B4-BE49-F238E27FC236}">
                <a16:creationId xmlns:a16="http://schemas.microsoft.com/office/drawing/2014/main" id="{8026D2D4-86B0-4A73-B663-1799EBCCC65F}"/>
              </a:ext>
            </a:extLst>
          </p:cNvPr>
          <p:cNvSpPr/>
          <p:nvPr/>
        </p:nvSpPr>
        <p:spPr>
          <a:xfrm>
            <a:off x="8064034" y="2224279"/>
            <a:ext cx="2235600" cy="2235600"/>
          </a:xfrm>
          <a:prstGeom prst="donut">
            <a:avLst>
              <a:gd name="adj" fmla="val 70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BEBF39A-0A1B-4F6F-8BF3-F05CB1D34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3644" y="2930106"/>
            <a:ext cx="1415626" cy="82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1" name="원호 30"/>
          <p:cNvSpPr/>
          <p:nvPr/>
        </p:nvSpPr>
        <p:spPr>
          <a:xfrm>
            <a:off x="7924800" y="2090737"/>
            <a:ext cx="1790700" cy="1790700"/>
          </a:xfrm>
          <a:prstGeom prst="arc">
            <a:avLst>
              <a:gd name="adj1" fmla="val 16200000"/>
              <a:gd name="adj2" fmla="val 5568694"/>
            </a:avLst>
          </a:prstGeom>
          <a:ln w="1143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H="1">
            <a:off x="1438275" y="2090737"/>
            <a:ext cx="7381876" cy="0"/>
          </a:xfrm>
          <a:prstGeom prst="line">
            <a:avLst/>
          </a:prstGeom>
          <a:ln w="1143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endCxn id="34" idx="2"/>
          </p:cNvCxnSpPr>
          <p:nvPr/>
        </p:nvCxnSpPr>
        <p:spPr>
          <a:xfrm flipH="1">
            <a:off x="2935755" y="3876674"/>
            <a:ext cx="5893922" cy="6179"/>
          </a:xfrm>
          <a:prstGeom prst="line">
            <a:avLst/>
          </a:prstGeom>
          <a:ln w="1143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원호 33"/>
          <p:cNvSpPr/>
          <p:nvPr/>
        </p:nvSpPr>
        <p:spPr>
          <a:xfrm rot="10800000">
            <a:off x="2090738" y="3881437"/>
            <a:ext cx="1790700" cy="1790700"/>
          </a:xfrm>
          <a:prstGeom prst="arc">
            <a:avLst>
              <a:gd name="adj1" fmla="val 16200000"/>
              <a:gd name="adj2" fmla="val 5206642"/>
            </a:avLst>
          </a:prstGeom>
          <a:ln w="1143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>
            <a:cxnSpLocks/>
          </p:cNvCxnSpPr>
          <p:nvPr/>
        </p:nvCxnSpPr>
        <p:spPr>
          <a:xfrm flipH="1">
            <a:off x="2935755" y="5672137"/>
            <a:ext cx="8322795" cy="0"/>
          </a:xfrm>
          <a:prstGeom prst="line">
            <a:avLst/>
          </a:prstGeom>
          <a:ln w="1143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3831911" y="1971674"/>
            <a:ext cx="216000" cy="216000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375811" y="1976436"/>
            <a:ext cx="216000" cy="216000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5028234" y="3757611"/>
            <a:ext cx="216000" cy="216000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857625" y="5544966"/>
            <a:ext cx="216000" cy="216000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9522732" y="5544966"/>
            <a:ext cx="216000" cy="216000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65211" y="2299677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 소개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124092" y="2299677"/>
            <a:ext cx="98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811539" y="4102671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45693" y="5860359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데모 영상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257028" y="5860359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향후 과제</a:t>
            </a:r>
          </a:p>
        </p:txBody>
      </p:sp>
      <p:sp>
        <p:nvSpPr>
          <p:cNvPr id="66" name="타원 65"/>
          <p:cNvSpPr/>
          <p:nvPr/>
        </p:nvSpPr>
        <p:spPr>
          <a:xfrm>
            <a:off x="1194718" y="1836117"/>
            <a:ext cx="487114" cy="487114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이등변 삼각형 2"/>
          <p:cNvSpPr/>
          <p:nvPr/>
        </p:nvSpPr>
        <p:spPr>
          <a:xfrm rot="5400000">
            <a:off x="10803248" y="5353089"/>
            <a:ext cx="695713" cy="599753"/>
          </a:xfrm>
          <a:custGeom>
            <a:avLst/>
            <a:gdLst>
              <a:gd name="connsiteX0" fmla="*/ 0 w 695713"/>
              <a:gd name="connsiteY0" fmla="*/ 599753 h 599753"/>
              <a:gd name="connsiteX1" fmla="*/ 347857 w 695713"/>
              <a:gd name="connsiteY1" fmla="*/ 0 h 599753"/>
              <a:gd name="connsiteX2" fmla="*/ 695713 w 695713"/>
              <a:gd name="connsiteY2" fmla="*/ 599753 h 599753"/>
              <a:gd name="connsiteX3" fmla="*/ 0 w 695713"/>
              <a:gd name="connsiteY3" fmla="*/ 599753 h 599753"/>
              <a:gd name="connsiteX0" fmla="*/ 0 w 695713"/>
              <a:gd name="connsiteY0" fmla="*/ 599753 h 605135"/>
              <a:gd name="connsiteX1" fmla="*/ 347857 w 695713"/>
              <a:gd name="connsiteY1" fmla="*/ 0 h 605135"/>
              <a:gd name="connsiteX2" fmla="*/ 695713 w 695713"/>
              <a:gd name="connsiteY2" fmla="*/ 599753 h 605135"/>
              <a:gd name="connsiteX3" fmla="*/ 362266 w 695713"/>
              <a:gd name="connsiteY3" fmla="*/ 605135 h 605135"/>
              <a:gd name="connsiteX4" fmla="*/ 0 w 695713"/>
              <a:gd name="connsiteY4" fmla="*/ 599753 h 605135"/>
              <a:gd name="connsiteX0" fmla="*/ 0 w 695713"/>
              <a:gd name="connsiteY0" fmla="*/ 599753 h 599753"/>
              <a:gd name="connsiteX1" fmla="*/ 347857 w 695713"/>
              <a:gd name="connsiteY1" fmla="*/ 0 h 599753"/>
              <a:gd name="connsiteX2" fmla="*/ 695713 w 695713"/>
              <a:gd name="connsiteY2" fmla="*/ 599753 h 599753"/>
              <a:gd name="connsiteX3" fmla="*/ 343216 w 695713"/>
              <a:gd name="connsiteY3" fmla="*/ 395585 h 599753"/>
              <a:gd name="connsiteX4" fmla="*/ 0 w 695713"/>
              <a:gd name="connsiteY4" fmla="*/ 599753 h 599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713" h="599753">
                <a:moveTo>
                  <a:pt x="0" y="599753"/>
                </a:moveTo>
                <a:lnTo>
                  <a:pt x="347857" y="0"/>
                </a:lnTo>
                <a:lnTo>
                  <a:pt x="695713" y="599753"/>
                </a:lnTo>
                <a:lnTo>
                  <a:pt x="343216" y="395585"/>
                </a:lnTo>
                <a:lnTo>
                  <a:pt x="0" y="59975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F1EF1D-5AB6-45D9-B53F-FDDD83AF4A1A}"/>
              </a:ext>
            </a:extLst>
          </p:cNvPr>
          <p:cNvSpPr txBox="1"/>
          <p:nvPr/>
        </p:nvSpPr>
        <p:spPr>
          <a:xfrm rot="3059">
            <a:off x="2978731" y="2238060"/>
            <a:ext cx="659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</a:rPr>
              <a:t>01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3841422-9DDC-41FB-A786-631D01A87C22}"/>
              </a:ext>
            </a:extLst>
          </p:cNvPr>
          <p:cNvSpPr txBox="1"/>
          <p:nvPr/>
        </p:nvSpPr>
        <p:spPr>
          <a:xfrm rot="3059">
            <a:off x="6465984" y="2207281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02</a:t>
            </a:r>
            <a:endParaRPr lang="ko-KR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54917FE-9EDE-437F-9253-ADED1C80236B}"/>
              </a:ext>
            </a:extLst>
          </p:cNvPr>
          <p:cNvSpPr txBox="1"/>
          <p:nvPr/>
        </p:nvSpPr>
        <p:spPr>
          <a:xfrm rot="3059">
            <a:off x="4091183" y="4010344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04</a:t>
            </a:r>
            <a:endParaRPr lang="ko-KR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8EEFB96-EE39-48D0-954F-C1C64DAB2734}"/>
              </a:ext>
            </a:extLst>
          </p:cNvPr>
          <p:cNvSpPr txBox="1"/>
          <p:nvPr/>
        </p:nvSpPr>
        <p:spPr>
          <a:xfrm rot="3059">
            <a:off x="2917791" y="5768025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05</a:t>
            </a:r>
            <a:endParaRPr lang="ko-KR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8A6F86-2310-4349-B635-C891C2035C62}"/>
              </a:ext>
            </a:extLst>
          </p:cNvPr>
          <p:cNvSpPr txBox="1"/>
          <p:nvPr/>
        </p:nvSpPr>
        <p:spPr>
          <a:xfrm rot="3059">
            <a:off x="8435060" y="5768025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07</a:t>
            </a:r>
            <a:endParaRPr lang="ko-KR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413684-0DA3-41ED-BF53-FB233180E2EC}"/>
              </a:ext>
            </a:extLst>
          </p:cNvPr>
          <p:cNvSpPr txBox="1"/>
          <p:nvPr/>
        </p:nvSpPr>
        <p:spPr>
          <a:xfrm>
            <a:off x="6404706" y="586035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C8AAD5-EEA2-4734-82D1-E80F6F671033}"/>
              </a:ext>
            </a:extLst>
          </p:cNvPr>
          <p:cNvSpPr txBox="1"/>
          <p:nvPr/>
        </p:nvSpPr>
        <p:spPr>
          <a:xfrm rot="3059">
            <a:off x="5676804" y="5768025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06</a:t>
            </a:r>
            <a:endParaRPr lang="ko-KR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F40BB2-2DED-460C-AF63-6A493F1D735F}"/>
              </a:ext>
            </a:extLst>
          </p:cNvPr>
          <p:cNvSpPr txBox="1"/>
          <p:nvPr/>
        </p:nvSpPr>
        <p:spPr>
          <a:xfrm>
            <a:off x="8013836" y="4107124"/>
            <a:ext cx="1095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9881BF-3DB3-491E-8AFE-EC24ED2ED013}"/>
              </a:ext>
            </a:extLst>
          </p:cNvPr>
          <p:cNvSpPr txBox="1"/>
          <p:nvPr/>
        </p:nvSpPr>
        <p:spPr>
          <a:xfrm rot="3059">
            <a:off x="7293480" y="401479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03</a:t>
            </a:r>
            <a:endParaRPr lang="ko-KR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99C7660-745D-476B-9B40-57817D6F0C7A}"/>
              </a:ext>
            </a:extLst>
          </p:cNvPr>
          <p:cNvSpPr/>
          <p:nvPr/>
        </p:nvSpPr>
        <p:spPr>
          <a:xfrm>
            <a:off x="8282103" y="3776762"/>
            <a:ext cx="216000" cy="216000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882E669-4372-4416-A354-21B103DBFC92}"/>
              </a:ext>
            </a:extLst>
          </p:cNvPr>
          <p:cNvSpPr/>
          <p:nvPr/>
        </p:nvSpPr>
        <p:spPr>
          <a:xfrm>
            <a:off x="6486085" y="5560789"/>
            <a:ext cx="216000" cy="216000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3A8E7D2-2023-43FC-BAD8-D331628177B0}"/>
              </a:ext>
            </a:extLst>
          </p:cNvPr>
          <p:cNvGrpSpPr/>
          <p:nvPr/>
        </p:nvGrpSpPr>
        <p:grpSpPr>
          <a:xfrm>
            <a:off x="225278" y="880981"/>
            <a:ext cx="11131430" cy="727075"/>
            <a:chOff x="225278" y="880981"/>
            <a:chExt cx="11131430" cy="727075"/>
          </a:xfrm>
        </p:grpSpPr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2114EF5F-527C-486B-B0B2-E9B9FEEF9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78" y="880981"/>
              <a:ext cx="727075" cy="727075"/>
            </a:xfrm>
            <a:custGeom>
              <a:avLst/>
              <a:gdLst>
                <a:gd name="T0" fmla="*/ 541 w 594"/>
                <a:gd name="T1" fmla="*/ 21 h 594"/>
                <a:gd name="T2" fmla="*/ 374 w 594"/>
                <a:gd name="T3" fmla="*/ 152 h 594"/>
                <a:gd name="T4" fmla="*/ 302 w 594"/>
                <a:gd name="T5" fmla="*/ 121 h 594"/>
                <a:gd name="T6" fmla="*/ 316 w 594"/>
                <a:gd name="T7" fmla="*/ 92 h 594"/>
                <a:gd name="T8" fmla="*/ 313 w 594"/>
                <a:gd name="T9" fmla="*/ 90 h 594"/>
                <a:gd name="T10" fmla="*/ 281 w 594"/>
                <a:gd name="T11" fmla="*/ 106 h 594"/>
                <a:gd name="T12" fmla="*/ 276 w 594"/>
                <a:gd name="T13" fmla="*/ 111 h 594"/>
                <a:gd name="T14" fmla="*/ 249 w 594"/>
                <a:gd name="T15" fmla="*/ 99 h 594"/>
                <a:gd name="T16" fmla="*/ 251 w 594"/>
                <a:gd name="T17" fmla="*/ 98 h 594"/>
                <a:gd name="T18" fmla="*/ 267 w 594"/>
                <a:gd name="T19" fmla="*/ 65 h 594"/>
                <a:gd name="T20" fmla="*/ 265 w 594"/>
                <a:gd name="T21" fmla="*/ 63 h 594"/>
                <a:gd name="T22" fmla="*/ 232 w 594"/>
                <a:gd name="T23" fmla="*/ 79 h 594"/>
                <a:gd name="T24" fmla="*/ 224 w 594"/>
                <a:gd name="T25" fmla="*/ 88 h 594"/>
                <a:gd name="T26" fmla="*/ 201 w 594"/>
                <a:gd name="T27" fmla="*/ 79 h 594"/>
                <a:gd name="T28" fmla="*/ 108 w 594"/>
                <a:gd name="T29" fmla="*/ 83 h 594"/>
                <a:gd name="T30" fmla="*/ 267 w 594"/>
                <a:gd name="T31" fmla="*/ 255 h 594"/>
                <a:gd name="T32" fmla="*/ 148 w 594"/>
                <a:gd name="T33" fmla="*/ 410 h 594"/>
                <a:gd name="T34" fmla="*/ 78 w 594"/>
                <a:gd name="T35" fmla="*/ 403 h 594"/>
                <a:gd name="T36" fmla="*/ 0 w 594"/>
                <a:gd name="T37" fmla="*/ 443 h 594"/>
                <a:gd name="T38" fmla="*/ 96 w 594"/>
                <a:gd name="T39" fmla="*/ 461 h 594"/>
                <a:gd name="T40" fmla="*/ 128 w 594"/>
                <a:gd name="T41" fmla="*/ 467 h 594"/>
                <a:gd name="T42" fmla="*/ 133 w 594"/>
                <a:gd name="T43" fmla="*/ 498 h 594"/>
                <a:gd name="T44" fmla="*/ 151 w 594"/>
                <a:gd name="T45" fmla="*/ 594 h 594"/>
                <a:gd name="T46" fmla="*/ 191 w 594"/>
                <a:gd name="T47" fmla="*/ 516 h 594"/>
                <a:gd name="T48" fmla="*/ 184 w 594"/>
                <a:gd name="T49" fmla="*/ 446 h 594"/>
                <a:gd name="T50" fmla="*/ 339 w 594"/>
                <a:gd name="T51" fmla="*/ 328 h 594"/>
                <a:gd name="T52" fmla="*/ 511 w 594"/>
                <a:gd name="T53" fmla="*/ 486 h 594"/>
                <a:gd name="T54" fmla="*/ 515 w 594"/>
                <a:gd name="T55" fmla="*/ 393 h 594"/>
                <a:gd name="T56" fmla="*/ 506 w 594"/>
                <a:gd name="T57" fmla="*/ 371 h 594"/>
                <a:gd name="T58" fmla="*/ 515 w 594"/>
                <a:gd name="T59" fmla="*/ 362 h 594"/>
                <a:gd name="T60" fmla="*/ 531 w 594"/>
                <a:gd name="T61" fmla="*/ 330 h 594"/>
                <a:gd name="T62" fmla="*/ 529 w 594"/>
                <a:gd name="T63" fmla="*/ 327 h 594"/>
                <a:gd name="T64" fmla="*/ 496 w 594"/>
                <a:gd name="T65" fmla="*/ 344 h 594"/>
                <a:gd name="T66" fmla="*/ 495 w 594"/>
                <a:gd name="T67" fmla="*/ 345 h 594"/>
                <a:gd name="T68" fmla="*/ 484 w 594"/>
                <a:gd name="T69" fmla="*/ 318 h 594"/>
                <a:gd name="T70" fmla="*/ 488 w 594"/>
                <a:gd name="T71" fmla="*/ 314 h 594"/>
                <a:gd name="T72" fmla="*/ 504 w 594"/>
                <a:gd name="T73" fmla="*/ 281 h 594"/>
                <a:gd name="T74" fmla="*/ 502 w 594"/>
                <a:gd name="T75" fmla="*/ 279 h 594"/>
                <a:gd name="T76" fmla="*/ 473 w 594"/>
                <a:gd name="T77" fmla="*/ 292 h 594"/>
                <a:gd name="T78" fmla="*/ 443 w 594"/>
                <a:gd name="T79" fmla="*/ 220 h 594"/>
                <a:gd name="T80" fmla="*/ 573 w 594"/>
                <a:gd name="T81" fmla="*/ 53 h 594"/>
                <a:gd name="T82" fmla="*/ 589 w 594"/>
                <a:gd name="T83" fmla="*/ 5 h 594"/>
                <a:gd name="T84" fmla="*/ 541 w 594"/>
                <a:gd name="T85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" h="594">
                  <a:moveTo>
                    <a:pt x="541" y="21"/>
                  </a:moveTo>
                  <a:cubicBezTo>
                    <a:pt x="374" y="152"/>
                    <a:pt x="374" y="152"/>
                    <a:pt x="374" y="15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14" y="109"/>
                    <a:pt x="320" y="96"/>
                    <a:pt x="316" y="92"/>
                  </a:cubicBezTo>
                  <a:cubicBezTo>
                    <a:pt x="313" y="90"/>
                    <a:pt x="313" y="90"/>
                    <a:pt x="313" y="90"/>
                  </a:cubicBezTo>
                  <a:cubicBezTo>
                    <a:pt x="309" y="85"/>
                    <a:pt x="294" y="93"/>
                    <a:pt x="281" y="106"/>
                  </a:cubicBezTo>
                  <a:cubicBezTo>
                    <a:pt x="279" y="108"/>
                    <a:pt x="278" y="109"/>
                    <a:pt x="276" y="111"/>
                  </a:cubicBezTo>
                  <a:cubicBezTo>
                    <a:pt x="249" y="99"/>
                    <a:pt x="249" y="99"/>
                    <a:pt x="249" y="99"/>
                  </a:cubicBezTo>
                  <a:cubicBezTo>
                    <a:pt x="250" y="99"/>
                    <a:pt x="250" y="98"/>
                    <a:pt x="251" y="98"/>
                  </a:cubicBezTo>
                  <a:cubicBezTo>
                    <a:pt x="264" y="84"/>
                    <a:pt x="271" y="70"/>
                    <a:pt x="267" y="65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0" y="58"/>
                    <a:pt x="245" y="66"/>
                    <a:pt x="232" y="79"/>
                  </a:cubicBezTo>
                  <a:cubicBezTo>
                    <a:pt x="229" y="82"/>
                    <a:pt x="226" y="85"/>
                    <a:pt x="224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364" y="190"/>
                    <a:pt x="267" y="255"/>
                  </a:cubicBezTo>
                  <a:cubicBezTo>
                    <a:pt x="223" y="284"/>
                    <a:pt x="148" y="410"/>
                    <a:pt x="148" y="410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96" y="461"/>
                    <a:pt x="96" y="461"/>
                    <a:pt x="96" y="461"/>
                  </a:cubicBezTo>
                  <a:cubicBezTo>
                    <a:pt x="128" y="467"/>
                    <a:pt x="128" y="467"/>
                    <a:pt x="128" y="467"/>
                  </a:cubicBezTo>
                  <a:cubicBezTo>
                    <a:pt x="133" y="498"/>
                    <a:pt x="133" y="498"/>
                    <a:pt x="133" y="498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91" y="516"/>
                    <a:pt x="191" y="516"/>
                    <a:pt x="191" y="516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4" y="446"/>
                    <a:pt x="310" y="371"/>
                    <a:pt x="339" y="328"/>
                  </a:cubicBezTo>
                  <a:cubicBezTo>
                    <a:pt x="404" y="231"/>
                    <a:pt x="511" y="486"/>
                    <a:pt x="511" y="486"/>
                  </a:cubicBezTo>
                  <a:cubicBezTo>
                    <a:pt x="515" y="393"/>
                    <a:pt x="515" y="393"/>
                    <a:pt x="515" y="393"/>
                  </a:cubicBezTo>
                  <a:cubicBezTo>
                    <a:pt x="506" y="371"/>
                    <a:pt x="506" y="371"/>
                    <a:pt x="506" y="371"/>
                  </a:cubicBezTo>
                  <a:cubicBezTo>
                    <a:pt x="509" y="368"/>
                    <a:pt x="512" y="365"/>
                    <a:pt x="515" y="362"/>
                  </a:cubicBezTo>
                  <a:cubicBezTo>
                    <a:pt x="529" y="349"/>
                    <a:pt x="536" y="334"/>
                    <a:pt x="531" y="330"/>
                  </a:cubicBezTo>
                  <a:cubicBezTo>
                    <a:pt x="529" y="327"/>
                    <a:pt x="529" y="327"/>
                    <a:pt x="529" y="327"/>
                  </a:cubicBezTo>
                  <a:cubicBezTo>
                    <a:pt x="525" y="323"/>
                    <a:pt x="510" y="330"/>
                    <a:pt x="496" y="344"/>
                  </a:cubicBezTo>
                  <a:cubicBezTo>
                    <a:pt x="496" y="344"/>
                    <a:pt x="496" y="345"/>
                    <a:pt x="495" y="345"/>
                  </a:cubicBezTo>
                  <a:cubicBezTo>
                    <a:pt x="484" y="318"/>
                    <a:pt x="484" y="318"/>
                    <a:pt x="484" y="318"/>
                  </a:cubicBezTo>
                  <a:cubicBezTo>
                    <a:pt x="485" y="317"/>
                    <a:pt x="487" y="315"/>
                    <a:pt x="488" y="314"/>
                  </a:cubicBezTo>
                  <a:cubicBezTo>
                    <a:pt x="502" y="300"/>
                    <a:pt x="509" y="286"/>
                    <a:pt x="504" y="281"/>
                  </a:cubicBezTo>
                  <a:cubicBezTo>
                    <a:pt x="502" y="279"/>
                    <a:pt x="502" y="279"/>
                    <a:pt x="502" y="279"/>
                  </a:cubicBezTo>
                  <a:cubicBezTo>
                    <a:pt x="498" y="275"/>
                    <a:pt x="485" y="280"/>
                    <a:pt x="473" y="292"/>
                  </a:cubicBezTo>
                  <a:cubicBezTo>
                    <a:pt x="443" y="220"/>
                    <a:pt x="443" y="220"/>
                    <a:pt x="443" y="220"/>
                  </a:cubicBezTo>
                  <a:cubicBezTo>
                    <a:pt x="573" y="53"/>
                    <a:pt x="573" y="53"/>
                    <a:pt x="573" y="53"/>
                  </a:cubicBezTo>
                  <a:cubicBezTo>
                    <a:pt x="573" y="53"/>
                    <a:pt x="594" y="29"/>
                    <a:pt x="589" y="5"/>
                  </a:cubicBezTo>
                  <a:cubicBezTo>
                    <a:pt x="566" y="0"/>
                    <a:pt x="541" y="21"/>
                    <a:pt x="541" y="21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DB3CCA8-D05B-43A7-9BF3-6E85B39437B3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3" y="972375"/>
              <a:ext cx="1040435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8893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결과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9041130" y="3992880"/>
            <a:ext cx="22326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301281-FEE3-41EA-9B43-EF71754F8B6A}"/>
              </a:ext>
            </a:extLst>
          </p:cNvPr>
          <p:cNvGrpSpPr/>
          <p:nvPr/>
        </p:nvGrpSpPr>
        <p:grpSpPr>
          <a:xfrm rot="21299235">
            <a:off x="1165024" y="1175478"/>
            <a:ext cx="1694195" cy="494252"/>
            <a:chOff x="2119951" y="1367078"/>
            <a:chExt cx="1694195" cy="49425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F33E0DA-6099-46E5-B42C-2A922AC2E7CC}"/>
                </a:ext>
              </a:extLst>
            </p:cNvPr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16" name="직사각형 21">
                <a:extLst>
                  <a:ext uri="{FF2B5EF4-FFF2-40B4-BE49-F238E27FC236}">
                    <a16:creationId xmlns:a16="http://schemas.microsoft.com/office/drawing/2014/main" id="{82CB7053-4A36-4BF1-91D3-4F2DB78B7043}"/>
                  </a:ext>
                </a:extLst>
              </p:cNvPr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59F0E13-2630-4BE8-924F-11E0417480F5}"/>
                  </a:ext>
                </a:extLst>
              </p:cNvPr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B6E2DE-ACA1-4D37-B480-9AA13B2607E2}"/>
                </a:ext>
              </a:extLst>
            </p:cNvPr>
            <p:cNvSpPr/>
            <p:nvPr/>
          </p:nvSpPr>
          <p:spPr>
            <a:xfrm>
              <a:off x="2374359" y="1375501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적용 분야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D9FA7BA-9BDC-42CA-BF85-0545EF2CEA4D}"/>
                </a:ext>
              </a:extLst>
            </p:cNvPr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D88AE7FD-6C6C-4D79-A794-12AB0A62CA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2122743"/>
              </p:ext>
            </p:extLst>
          </p:nvPr>
        </p:nvGraphicFramePr>
        <p:xfrm>
          <a:off x="1400842" y="2067981"/>
          <a:ext cx="6330206" cy="409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모서리가 둥근 직사각형 8">
            <a:extLst>
              <a:ext uri="{FF2B5EF4-FFF2-40B4-BE49-F238E27FC236}">
                <a16:creationId xmlns:a16="http://schemas.microsoft.com/office/drawing/2014/main" id="{646B662A-D66F-42F4-ACA9-2FE6EB182DF9}"/>
              </a:ext>
            </a:extLst>
          </p:cNvPr>
          <p:cNvSpPr/>
          <p:nvPr/>
        </p:nvSpPr>
        <p:spPr>
          <a:xfrm>
            <a:off x="8409810" y="2437079"/>
            <a:ext cx="2953053" cy="741680"/>
          </a:xfrm>
          <a:prstGeom prst="roundRect">
            <a:avLst>
              <a:gd name="adj" fmla="val 7078"/>
            </a:avLst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기내반입 금지물품 적발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5</a:t>
            </a:r>
            <a:r>
              <a:rPr lang="ko-KR" altLang="en-US" sz="2000" b="1" dirty="0"/>
              <a:t>년간 </a:t>
            </a:r>
            <a:r>
              <a:rPr lang="en-US" altLang="ko-KR" sz="2000" b="1" dirty="0"/>
              <a:t>1,200</a:t>
            </a:r>
            <a:r>
              <a:rPr lang="ko-KR" altLang="en-US" sz="2000" b="1" dirty="0" err="1"/>
              <a:t>만건</a:t>
            </a:r>
            <a:r>
              <a:rPr lang="ko-KR" altLang="en-US" sz="2000" b="1" dirty="0"/>
              <a:t> 이상</a:t>
            </a:r>
          </a:p>
        </p:txBody>
      </p:sp>
      <p:sp>
        <p:nvSpPr>
          <p:cNvPr id="26" name="모서리가 둥근 직사각형 8">
            <a:extLst>
              <a:ext uri="{FF2B5EF4-FFF2-40B4-BE49-F238E27FC236}">
                <a16:creationId xmlns:a16="http://schemas.microsoft.com/office/drawing/2014/main" id="{1868B7E2-B31B-4C68-A9AA-28E404822038}"/>
              </a:ext>
            </a:extLst>
          </p:cNvPr>
          <p:cNvSpPr/>
          <p:nvPr/>
        </p:nvSpPr>
        <p:spPr>
          <a:xfrm>
            <a:off x="8409810" y="5048070"/>
            <a:ext cx="2953053" cy="741680"/>
          </a:xfrm>
          <a:prstGeom prst="roundRect">
            <a:avLst>
              <a:gd name="adj" fmla="val 7078"/>
            </a:avLst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항공사 위탁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일평균 </a:t>
            </a:r>
            <a:r>
              <a:rPr lang="en-US" altLang="ko-KR" sz="2000" b="1" dirty="0"/>
              <a:t>367</a:t>
            </a:r>
            <a:r>
              <a:rPr lang="ko-KR" altLang="en-US" sz="2000" b="1" dirty="0"/>
              <a:t>명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19F4E9-D5DE-4D7F-9DF5-564653721561}"/>
              </a:ext>
            </a:extLst>
          </p:cNvPr>
          <p:cNvGrpSpPr/>
          <p:nvPr/>
        </p:nvGrpSpPr>
        <p:grpSpPr>
          <a:xfrm>
            <a:off x="225278" y="880981"/>
            <a:ext cx="11131430" cy="727075"/>
            <a:chOff x="225278" y="880981"/>
            <a:chExt cx="11131430" cy="727075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B55800F-516F-454E-87C5-2C73C534B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78" y="880981"/>
              <a:ext cx="727075" cy="727075"/>
            </a:xfrm>
            <a:custGeom>
              <a:avLst/>
              <a:gdLst>
                <a:gd name="T0" fmla="*/ 541 w 594"/>
                <a:gd name="T1" fmla="*/ 21 h 594"/>
                <a:gd name="T2" fmla="*/ 374 w 594"/>
                <a:gd name="T3" fmla="*/ 152 h 594"/>
                <a:gd name="T4" fmla="*/ 302 w 594"/>
                <a:gd name="T5" fmla="*/ 121 h 594"/>
                <a:gd name="T6" fmla="*/ 316 w 594"/>
                <a:gd name="T7" fmla="*/ 92 h 594"/>
                <a:gd name="T8" fmla="*/ 313 w 594"/>
                <a:gd name="T9" fmla="*/ 90 h 594"/>
                <a:gd name="T10" fmla="*/ 281 w 594"/>
                <a:gd name="T11" fmla="*/ 106 h 594"/>
                <a:gd name="T12" fmla="*/ 276 w 594"/>
                <a:gd name="T13" fmla="*/ 111 h 594"/>
                <a:gd name="T14" fmla="*/ 249 w 594"/>
                <a:gd name="T15" fmla="*/ 99 h 594"/>
                <a:gd name="T16" fmla="*/ 251 w 594"/>
                <a:gd name="T17" fmla="*/ 98 h 594"/>
                <a:gd name="T18" fmla="*/ 267 w 594"/>
                <a:gd name="T19" fmla="*/ 65 h 594"/>
                <a:gd name="T20" fmla="*/ 265 w 594"/>
                <a:gd name="T21" fmla="*/ 63 h 594"/>
                <a:gd name="T22" fmla="*/ 232 w 594"/>
                <a:gd name="T23" fmla="*/ 79 h 594"/>
                <a:gd name="T24" fmla="*/ 224 w 594"/>
                <a:gd name="T25" fmla="*/ 88 h 594"/>
                <a:gd name="T26" fmla="*/ 201 w 594"/>
                <a:gd name="T27" fmla="*/ 79 h 594"/>
                <a:gd name="T28" fmla="*/ 108 w 594"/>
                <a:gd name="T29" fmla="*/ 83 h 594"/>
                <a:gd name="T30" fmla="*/ 267 w 594"/>
                <a:gd name="T31" fmla="*/ 255 h 594"/>
                <a:gd name="T32" fmla="*/ 148 w 594"/>
                <a:gd name="T33" fmla="*/ 410 h 594"/>
                <a:gd name="T34" fmla="*/ 78 w 594"/>
                <a:gd name="T35" fmla="*/ 403 h 594"/>
                <a:gd name="T36" fmla="*/ 0 w 594"/>
                <a:gd name="T37" fmla="*/ 443 h 594"/>
                <a:gd name="T38" fmla="*/ 96 w 594"/>
                <a:gd name="T39" fmla="*/ 461 h 594"/>
                <a:gd name="T40" fmla="*/ 128 w 594"/>
                <a:gd name="T41" fmla="*/ 467 h 594"/>
                <a:gd name="T42" fmla="*/ 133 w 594"/>
                <a:gd name="T43" fmla="*/ 498 h 594"/>
                <a:gd name="T44" fmla="*/ 151 w 594"/>
                <a:gd name="T45" fmla="*/ 594 h 594"/>
                <a:gd name="T46" fmla="*/ 191 w 594"/>
                <a:gd name="T47" fmla="*/ 516 h 594"/>
                <a:gd name="T48" fmla="*/ 184 w 594"/>
                <a:gd name="T49" fmla="*/ 446 h 594"/>
                <a:gd name="T50" fmla="*/ 339 w 594"/>
                <a:gd name="T51" fmla="*/ 328 h 594"/>
                <a:gd name="T52" fmla="*/ 511 w 594"/>
                <a:gd name="T53" fmla="*/ 486 h 594"/>
                <a:gd name="T54" fmla="*/ 515 w 594"/>
                <a:gd name="T55" fmla="*/ 393 h 594"/>
                <a:gd name="T56" fmla="*/ 506 w 594"/>
                <a:gd name="T57" fmla="*/ 371 h 594"/>
                <a:gd name="T58" fmla="*/ 515 w 594"/>
                <a:gd name="T59" fmla="*/ 362 h 594"/>
                <a:gd name="T60" fmla="*/ 531 w 594"/>
                <a:gd name="T61" fmla="*/ 330 h 594"/>
                <a:gd name="T62" fmla="*/ 529 w 594"/>
                <a:gd name="T63" fmla="*/ 327 h 594"/>
                <a:gd name="T64" fmla="*/ 496 w 594"/>
                <a:gd name="T65" fmla="*/ 344 h 594"/>
                <a:gd name="T66" fmla="*/ 495 w 594"/>
                <a:gd name="T67" fmla="*/ 345 h 594"/>
                <a:gd name="T68" fmla="*/ 484 w 594"/>
                <a:gd name="T69" fmla="*/ 318 h 594"/>
                <a:gd name="T70" fmla="*/ 488 w 594"/>
                <a:gd name="T71" fmla="*/ 314 h 594"/>
                <a:gd name="T72" fmla="*/ 504 w 594"/>
                <a:gd name="T73" fmla="*/ 281 h 594"/>
                <a:gd name="T74" fmla="*/ 502 w 594"/>
                <a:gd name="T75" fmla="*/ 279 h 594"/>
                <a:gd name="T76" fmla="*/ 473 w 594"/>
                <a:gd name="T77" fmla="*/ 292 h 594"/>
                <a:gd name="T78" fmla="*/ 443 w 594"/>
                <a:gd name="T79" fmla="*/ 220 h 594"/>
                <a:gd name="T80" fmla="*/ 573 w 594"/>
                <a:gd name="T81" fmla="*/ 53 h 594"/>
                <a:gd name="T82" fmla="*/ 589 w 594"/>
                <a:gd name="T83" fmla="*/ 5 h 594"/>
                <a:gd name="T84" fmla="*/ 541 w 594"/>
                <a:gd name="T85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" h="594">
                  <a:moveTo>
                    <a:pt x="541" y="21"/>
                  </a:moveTo>
                  <a:cubicBezTo>
                    <a:pt x="374" y="152"/>
                    <a:pt x="374" y="152"/>
                    <a:pt x="374" y="15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14" y="109"/>
                    <a:pt x="320" y="96"/>
                    <a:pt x="316" y="92"/>
                  </a:cubicBezTo>
                  <a:cubicBezTo>
                    <a:pt x="313" y="90"/>
                    <a:pt x="313" y="90"/>
                    <a:pt x="313" y="90"/>
                  </a:cubicBezTo>
                  <a:cubicBezTo>
                    <a:pt x="309" y="85"/>
                    <a:pt x="294" y="93"/>
                    <a:pt x="281" y="106"/>
                  </a:cubicBezTo>
                  <a:cubicBezTo>
                    <a:pt x="279" y="108"/>
                    <a:pt x="278" y="109"/>
                    <a:pt x="276" y="111"/>
                  </a:cubicBezTo>
                  <a:cubicBezTo>
                    <a:pt x="249" y="99"/>
                    <a:pt x="249" y="99"/>
                    <a:pt x="249" y="99"/>
                  </a:cubicBezTo>
                  <a:cubicBezTo>
                    <a:pt x="250" y="99"/>
                    <a:pt x="250" y="98"/>
                    <a:pt x="251" y="98"/>
                  </a:cubicBezTo>
                  <a:cubicBezTo>
                    <a:pt x="264" y="84"/>
                    <a:pt x="271" y="70"/>
                    <a:pt x="267" y="65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0" y="58"/>
                    <a:pt x="245" y="66"/>
                    <a:pt x="232" y="79"/>
                  </a:cubicBezTo>
                  <a:cubicBezTo>
                    <a:pt x="229" y="82"/>
                    <a:pt x="226" y="85"/>
                    <a:pt x="224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364" y="190"/>
                    <a:pt x="267" y="255"/>
                  </a:cubicBezTo>
                  <a:cubicBezTo>
                    <a:pt x="223" y="284"/>
                    <a:pt x="148" y="410"/>
                    <a:pt x="148" y="410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96" y="461"/>
                    <a:pt x="96" y="461"/>
                    <a:pt x="96" y="461"/>
                  </a:cubicBezTo>
                  <a:cubicBezTo>
                    <a:pt x="128" y="467"/>
                    <a:pt x="128" y="467"/>
                    <a:pt x="128" y="467"/>
                  </a:cubicBezTo>
                  <a:cubicBezTo>
                    <a:pt x="133" y="498"/>
                    <a:pt x="133" y="498"/>
                    <a:pt x="133" y="498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91" y="516"/>
                    <a:pt x="191" y="516"/>
                    <a:pt x="191" y="516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4" y="446"/>
                    <a:pt x="310" y="371"/>
                    <a:pt x="339" y="328"/>
                  </a:cubicBezTo>
                  <a:cubicBezTo>
                    <a:pt x="404" y="231"/>
                    <a:pt x="511" y="486"/>
                    <a:pt x="511" y="486"/>
                  </a:cubicBezTo>
                  <a:cubicBezTo>
                    <a:pt x="515" y="393"/>
                    <a:pt x="515" y="393"/>
                    <a:pt x="515" y="393"/>
                  </a:cubicBezTo>
                  <a:cubicBezTo>
                    <a:pt x="506" y="371"/>
                    <a:pt x="506" y="371"/>
                    <a:pt x="506" y="371"/>
                  </a:cubicBezTo>
                  <a:cubicBezTo>
                    <a:pt x="509" y="368"/>
                    <a:pt x="512" y="365"/>
                    <a:pt x="515" y="362"/>
                  </a:cubicBezTo>
                  <a:cubicBezTo>
                    <a:pt x="529" y="349"/>
                    <a:pt x="536" y="334"/>
                    <a:pt x="531" y="330"/>
                  </a:cubicBezTo>
                  <a:cubicBezTo>
                    <a:pt x="529" y="327"/>
                    <a:pt x="529" y="327"/>
                    <a:pt x="529" y="327"/>
                  </a:cubicBezTo>
                  <a:cubicBezTo>
                    <a:pt x="525" y="323"/>
                    <a:pt x="510" y="330"/>
                    <a:pt x="496" y="344"/>
                  </a:cubicBezTo>
                  <a:cubicBezTo>
                    <a:pt x="496" y="344"/>
                    <a:pt x="496" y="345"/>
                    <a:pt x="495" y="345"/>
                  </a:cubicBezTo>
                  <a:cubicBezTo>
                    <a:pt x="484" y="318"/>
                    <a:pt x="484" y="318"/>
                    <a:pt x="484" y="318"/>
                  </a:cubicBezTo>
                  <a:cubicBezTo>
                    <a:pt x="485" y="317"/>
                    <a:pt x="487" y="315"/>
                    <a:pt x="488" y="314"/>
                  </a:cubicBezTo>
                  <a:cubicBezTo>
                    <a:pt x="502" y="300"/>
                    <a:pt x="509" y="286"/>
                    <a:pt x="504" y="281"/>
                  </a:cubicBezTo>
                  <a:cubicBezTo>
                    <a:pt x="502" y="279"/>
                    <a:pt x="502" y="279"/>
                    <a:pt x="502" y="279"/>
                  </a:cubicBezTo>
                  <a:cubicBezTo>
                    <a:pt x="498" y="275"/>
                    <a:pt x="485" y="280"/>
                    <a:pt x="473" y="292"/>
                  </a:cubicBezTo>
                  <a:cubicBezTo>
                    <a:pt x="443" y="220"/>
                    <a:pt x="443" y="220"/>
                    <a:pt x="443" y="220"/>
                  </a:cubicBezTo>
                  <a:cubicBezTo>
                    <a:pt x="573" y="53"/>
                    <a:pt x="573" y="53"/>
                    <a:pt x="573" y="53"/>
                  </a:cubicBezTo>
                  <a:cubicBezTo>
                    <a:pt x="573" y="53"/>
                    <a:pt x="594" y="29"/>
                    <a:pt x="589" y="5"/>
                  </a:cubicBezTo>
                  <a:cubicBezTo>
                    <a:pt x="566" y="0"/>
                    <a:pt x="541" y="21"/>
                    <a:pt x="541" y="21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C91FE82-0FCA-41FD-9F85-2D7B4DD6E2BF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3" y="972375"/>
              <a:ext cx="1040435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모서리가 둥근 직사각형 8">
            <a:extLst>
              <a:ext uri="{FF2B5EF4-FFF2-40B4-BE49-F238E27FC236}">
                <a16:creationId xmlns:a16="http://schemas.microsoft.com/office/drawing/2014/main" id="{2CB88055-0284-4A1B-AF7F-45CB2EABB152}"/>
              </a:ext>
            </a:extLst>
          </p:cNvPr>
          <p:cNvSpPr/>
          <p:nvPr/>
        </p:nvSpPr>
        <p:spPr>
          <a:xfrm>
            <a:off x="8409810" y="3744634"/>
            <a:ext cx="2953053" cy="741680"/>
          </a:xfrm>
          <a:prstGeom prst="roundRect">
            <a:avLst>
              <a:gd name="adj" fmla="val 7078"/>
            </a:avLst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물품 포기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일평균 </a:t>
            </a:r>
            <a:r>
              <a:rPr lang="en-US" altLang="ko-KR" sz="2000" b="1" dirty="0"/>
              <a:t>120</a:t>
            </a:r>
            <a:r>
              <a:rPr lang="ko-KR" altLang="en-US" sz="2000" b="1" dirty="0"/>
              <a:t>명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055131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결과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001309" y="1495654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</a:rPr>
              <a:t>1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01309" y="2477095"/>
            <a:ext cx="33105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캐리어 패킹 과정에</a:t>
            </a:r>
            <a:endParaRPr lang="en-US" altLang="ko-KR" sz="2800" b="1" dirty="0"/>
          </a:p>
          <a:p>
            <a:r>
              <a:rPr lang="ko-KR" altLang="en-US" sz="2800" b="1" dirty="0"/>
              <a:t>도움</a:t>
            </a:r>
          </a:p>
        </p:txBody>
      </p:sp>
      <p:sp>
        <p:nvSpPr>
          <p:cNvPr id="57" name="Rectangle 222"/>
          <p:cNvSpPr>
            <a:spLocks noChangeArrowheads="1"/>
          </p:cNvSpPr>
          <p:nvPr/>
        </p:nvSpPr>
        <p:spPr bwMode="auto">
          <a:xfrm>
            <a:off x="5001308" y="3824674"/>
            <a:ext cx="3232800" cy="115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비행기 탑승객들에게  수하물 반입 여부에 대한 정보를 제공해 도움을 줌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399829" y="1495654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</a:rPr>
              <a:t>2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399829" y="2477095"/>
            <a:ext cx="32063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승객</a:t>
            </a:r>
            <a:r>
              <a:rPr lang="en-US" altLang="ko-KR" sz="2800" b="1" dirty="0"/>
              <a:t>-</a:t>
            </a:r>
            <a:r>
              <a:rPr lang="ko-KR" altLang="en-US" sz="2800" b="1" dirty="0"/>
              <a:t>보안검색요원</a:t>
            </a:r>
            <a:endParaRPr lang="en-US" altLang="ko-KR" sz="2800" b="1" dirty="0"/>
          </a:p>
          <a:p>
            <a:r>
              <a:rPr lang="ko-KR" altLang="en-US" sz="2800" b="1" dirty="0"/>
              <a:t>충돌 방지</a:t>
            </a:r>
          </a:p>
        </p:txBody>
      </p:sp>
      <p:sp>
        <p:nvSpPr>
          <p:cNvPr id="60" name="Rectangle 222"/>
          <p:cNvSpPr>
            <a:spLocks noChangeArrowheads="1"/>
          </p:cNvSpPr>
          <p:nvPr/>
        </p:nvSpPr>
        <p:spPr bwMode="auto">
          <a:xfrm>
            <a:off x="8399829" y="3824674"/>
            <a:ext cx="3233371" cy="1760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로 인해 기존의 물품 포기과정에서 승객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보안검색요원 간 충돌 감소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보안검색 속도 향상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검색품질 상승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5" name="그림 74" descr="의자, 창문, 침대, 테이블이(가) 표시된 사진&#10;&#10;자동 생성된 설명">
            <a:extLst>
              <a:ext uri="{FF2B5EF4-FFF2-40B4-BE49-F238E27FC236}">
                <a16:creationId xmlns:a16="http://schemas.microsoft.com/office/drawing/2014/main" id="{1AF3314C-C674-4538-A280-999DAFEFC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65" y="2664324"/>
            <a:ext cx="4274259" cy="296348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5CD714A-EA17-43DB-AEB3-A3496114B708}"/>
              </a:ext>
            </a:extLst>
          </p:cNvPr>
          <p:cNvGrpSpPr/>
          <p:nvPr/>
        </p:nvGrpSpPr>
        <p:grpSpPr>
          <a:xfrm>
            <a:off x="225278" y="880981"/>
            <a:ext cx="11131430" cy="727075"/>
            <a:chOff x="225278" y="880981"/>
            <a:chExt cx="11131430" cy="727075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429C15D-AC3A-4B05-AF36-541D148F3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78" y="880981"/>
              <a:ext cx="727075" cy="727075"/>
            </a:xfrm>
            <a:custGeom>
              <a:avLst/>
              <a:gdLst>
                <a:gd name="T0" fmla="*/ 541 w 594"/>
                <a:gd name="T1" fmla="*/ 21 h 594"/>
                <a:gd name="T2" fmla="*/ 374 w 594"/>
                <a:gd name="T3" fmla="*/ 152 h 594"/>
                <a:gd name="T4" fmla="*/ 302 w 594"/>
                <a:gd name="T5" fmla="*/ 121 h 594"/>
                <a:gd name="T6" fmla="*/ 316 w 594"/>
                <a:gd name="T7" fmla="*/ 92 h 594"/>
                <a:gd name="T8" fmla="*/ 313 w 594"/>
                <a:gd name="T9" fmla="*/ 90 h 594"/>
                <a:gd name="T10" fmla="*/ 281 w 594"/>
                <a:gd name="T11" fmla="*/ 106 h 594"/>
                <a:gd name="T12" fmla="*/ 276 w 594"/>
                <a:gd name="T13" fmla="*/ 111 h 594"/>
                <a:gd name="T14" fmla="*/ 249 w 594"/>
                <a:gd name="T15" fmla="*/ 99 h 594"/>
                <a:gd name="T16" fmla="*/ 251 w 594"/>
                <a:gd name="T17" fmla="*/ 98 h 594"/>
                <a:gd name="T18" fmla="*/ 267 w 594"/>
                <a:gd name="T19" fmla="*/ 65 h 594"/>
                <a:gd name="T20" fmla="*/ 265 w 594"/>
                <a:gd name="T21" fmla="*/ 63 h 594"/>
                <a:gd name="T22" fmla="*/ 232 w 594"/>
                <a:gd name="T23" fmla="*/ 79 h 594"/>
                <a:gd name="T24" fmla="*/ 224 w 594"/>
                <a:gd name="T25" fmla="*/ 88 h 594"/>
                <a:gd name="T26" fmla="*/ 201 w 594"/>
                <a:gd name="T27" fmla="*/ 79 h 594"/>
                <a:gd name="T28" fmla="*/ 108 w 594"/>
                <a:gd name="T29" fmla="*/ 83 h 594"/>
                <a:gd name="T30" fmla="*/ 267 w 594"/>
                <a:gd name="T31" fmla="*/ 255 h 594"/>
                <a:gd name="T32" fmla="*/ 148 w 594"/>
                <a:gd name="T33" fmla="*/ 410 h 594"/>
                <a:gd name="T34" fmla="*/ 78 w 594"/>
                <a:gd name="T35" fmla="*/ 403 h 594"/>
                <a:gd name="T36" fmla="*/ 0 w 594"/>
                <a:gd name="T37" fmla="*/ 443 h 594"/>
                <a:gd name="T38" fmla="*/ 96 w 594"/>
                <a:gd name="T39" fmla="*/ 461 h 594"/>
                <a:gd name="T40" fmla="*/ 128 w 594"/>
                <a:gd name="T41" fmla="*/ 467 h 594"/>
                <a:gd name="T42" fmla="*/ 133 w 594"/>
                <a:gd name="T43" fmla="*/ 498 h 594"/>
                <a:gd name="T44" fmla="*/ 151 w 594"/>
                <a:gd name="T45" fmla="*/ 594 h 594"/>
                <a:gd name="T46" fmla="*/ 191 w 594"/>
                <a:gd name="T47" fmla="*/ 516 h 594"/>
                <a:gd name="T48" fmla="*/ 184 w 594"/>
                <a:gd name="T49" fmla="*/ 446 h 594"/>
                <a:gd name="T50" fmla="*/ 339 w 594"/>
                <a:gd name="T51" fmla="*/ 328 h 594"/>
                <a:gd name="T52" fmla="*/ 511 w 594"/>
                <a:gd name="T53" fmla="*/ 486 h 594"/>
                <a:gd name="T54" fmla="*/ 515 w 594"/>
                <a:gd name="T55" fmla="*/ 393 h 594"/>
                <a:gd name="T56" fmla="*/ 506 w 594"/>
                <a:gd name="T57" fmla="*/ 371 h 594"/>
                <a:gd name="T58" fmla="*/ 515 w 594"/>
                <a:gd name="T59" fmla="*/ 362 h 594"/>
                <a:gd name="T60" fmla="*/ 531 w 594"/>
                <a:gd name="T61" fmla="*/ 330 h 594"/>
                <a:gd name="T62" fmla="*/ 529 w 594"/>
                <a:gd name="T63" fmla="*/ 327 h 594"/>
                <a:gd name="T64" fmla="*/ 496 w 594"/>
                <a:gd name="T65" fmla="*/ 344 h 594"/>
                <a:gd name="T66" fmla="*/ 495 w 594"/>
                <a:gd name="T67" fmla="*/ 345 h 594"/>
                <a:gd name="T68" fmla="*/ 484 w 594"/>
                <a:gd name="T69" fmla="*/ 318 h 594"/>
                <a:gd name="T70" fmla="*/ 488 w 594"/>
                <a:gd name="T71" fmla="*/ 314 h 594"/>
                <a:gd name="T72" fmla="*/ 504 w 594"/>
                <a:gd name="T73" fmla="*/ 281 h 594"/>
                <a:gd name="T74" fmla="*/ 502 w 594"/>
                <a:gd name="T75" fmla="*/ 279 h 594"/>
                <a:gd name="T76" fmla="*/ 473 w 594"/>
                <a:gd name="T77" fmla="*/ 292 h 594"/>
                <a:gd name="T78" fmla="*/ 443 w 594"/>
                <a:gd name="T79" fmla="*/ 220 h 594"/>
                <a:gd name="T80" fmla="*/ 573 w 594"/>
                <a:gd name="T81" fmla="*/ 53 h 594"/>
                <a:gd name="T82" fmla="*/ 589 w 594"/>
                <a:gd name="T83" fmla="*/ 5 h 594"/>
                <a:gd name="T84" fmla="*/ 541 w 594"/>
                <a:gd name="T85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" h="594">
                  <a:moveTo>
                    <a:pt x="541" y="21"/>
                  </a:moveTo>
                  <a:cubicBezTo>
                    <a:pt x="374" y="152"/>
                    <a:pt x="374" y="152"/>
                    <a:pt x="374" y="15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14" y="109"/>
                    <a:pt x="320" y="96"/>
                    <a:pt x="316" y="92"/>
                  </a:cubicBezTo>
                  <a:cubicBezTo>
                    <a:pt x="313" y="90"/>
                    <a:pt x="313" y="90"/>
                    <a:pt x="313" y="90"/>
                  </a:cubicBezTo>
                  <a:cubicBezTo>
                    <a:pt x="309" y="85"/>
                    <a:pt x="294" y="93"/>
                    <a:pt x="281" y="106"/>
                  </a:cubicBezTo>
                  <a:cubicBezTo>
                    <a:pt x="279" y="108"/>
                    <a:pt x="278" y="109"/>
                    <a:pt x="276" y="111"/>
                  </a:cubicBezTo>
                  <a:cubicBezTo>
                    <a:pt x="249" y="99"/>
                    <a:pt x="249" y="99"/>
                    <a:pt x="249" y="99"/>
                  </a:cubicBezTo>
                  <a:cubicBezTo>
                    <a:pt x="250" y="99"/>
                    <a:pt x="250" y="98"/>
                    <a:pt x="251" y="98"/>
                  </a:cubicBezTo>
                  <a:cubicBezTo>
                    <a:pt x="264" y="84"/>
                    <a:pt x="271" y="70"/>
                    <a:pt x="267" y="65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0" y="58"/>
                    <a:pt x="245" y="66"/>
                    <a:pt x="232" y="79"/>
                  </a:cubicBezTo>
                  <a:cubicBezTo>
                    <a:pt x="229" y="82"/>
                    <a:pt x="226" y="85"/>
                    <a:pt x="224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364" y="190"/>
                    <a:pt x="267" y="255"/>
                  </a:cubicBezTo>
                  <a:cubicBezTo>
                    <a:pt x="223" y="284"/>
                    <a:pt x="148" y="410"/>
                    <a:pt x="148" y="410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96" y="461"/>
                    <a:pt x="96" y="461"/>
                    <a:pt x="96" y="461"/>
                  </a:cubicBezTo>
                  <a:cubicBezTo>
                    <a:pt x="128" y="467"/>
                    <a:pt x="128" y="467"/>
                    <a:pt x="128" y="467"/>
                  </a:cubicBezTo>
                  <a:cubicBezTo>
                    <a:pt x="133" y="498"/>
                    <a:pt x="133" y="498"/>
                    <a:pt x="133" y="498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91" y="516"/>
                    <a:pt x="191" y="516"/>
                    <a:pt x="191" y="516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4" y="446"/>
                    <a:pt x="310" y="371"/>
                    <a:pt x="339" y="328"/>
                  </a:cubicBezTo>
                  <a:cubicBezTo>
                    <a:pt x="404" y="231"/>
                    <a:pt x="511" y="486"/>
                    <a:pt x="511" y="486"/>
                  </a:cubicBezTo>
                  <a:cubicBezTo>
                    <a:pt x="515" y="393"/>
                    <a:pt x="515" y="393"/>
                    <a:pt x="515" y="393"/>
                  </a:cubicBezTo>
                  <a:cubicBezTo>
                    <a:pt x="506" y="371"/>
                    <a:pt x="506" y="371"/>
                    <a:pt x="506" y="371"/>
                  </a:cubicBezTo>
                  <a:cubicBezTo>
                    <a:pt x="509" y="368"/>
                    <a:pt x="512" y="365"/>
                    <a:pt x="515" y="362"/>
                  </a:cubicBezTo>
                  <a:cubicBezTo>
                    <a:pt x="529" y="349"/>
                    <a:pt x="536" y="334"/>
                    <a:pt x="531" y="330"/>
                  </a:cubicBezTo>
                  <a:cubicBezTo>
                    <a:pt x="529" y="327"/>
                    <a:pt x="529" y="327"/>
                    <a:pt x="529" y="327"/>
                  </a:cubicBezTo>
                  <a:cubicBezTo>
                    <a:pt x="525" y="323"/>
                    <a:pt x="510" y="330"/>
                    <a:pt x="496" y="344"/>
                  </a:cubicBezTo>
                  <a:cubicBezTo>
                    <a:pt x="496" y="344"/>
                    <a:pt x="496" y="345"/>
                    <a:pt x="495" y="345"/>
                  </a:cubicBezTo>
                  <a:cubicBezTo>
                    <a:pt x="484" y="318"/>
                    <a:pt x="484" y="318"/>
                    <a:pt x="484" y="318"/>
                  </a:cubicBezTo>
                  <a:cubicBezTo>
                    <a:pt x="485" y="317"/>
                    <a:pt x="487" y="315"/>
                    <a:pt x="488" y="314"/>
                  </a:cubicBezTo>
                  <a:cubicBezTo>
                    <a:pt x="502" y="300"/>
                    <a:pt x="509" y="286"/>
                    <a:pt x="504" y="281"/>
                  </a:cubicBezTo>
                  <a:cubicBezTo>
                    <a:pt x="502" y="279"/>
                    <a:pt x="502" y="279"/>
                    <a:pt x="502" y="279"/>
                  </a:cubicBezTo>
                  <a:cubicBezTo>
                    <a:pt x="498" y="275"/>
                    <a:pt x="485" y="280"/>
                    <a:pt x="473" y="292"/>
                  </a:cubicBezTo>
                  <a:cubicBezTo>
                    <a:pt x="443" y="220"/>
                    <a:pt x="443" y="220"/>
                    <a:pt x="443" y="220"/>
                  </a:cubicBezTo>
                  <a:cubicBezTo>
                    <a:pt x="573" y="53"/>
                    <a:pt x="573" y="53"/>
                    <a:pt x="573" y="53"/>
                  </a:cubicBezTo>
                  <a:cubicBezTo>
                    <a:pt x="573" y="53"/>
                    <a:pt x="594" y="29"/>
                    <a:pt x="589" y="5"/>
                  </a:cubicBezTo>
                  <a:cubicBezTo>
                    <a:pt x="566" y="0"/>
                    <a:pt x="541" y="21"/>
                    <a:pt x="541" y="21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A3C4188-34AA-4226-8451-7B9BD49AE8E5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3" y="972375"/>
              <a:ext cx="1040435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56E4EC9-A2EB-4EEA-AF6A-D76254F92971}"/>
              </a:ext>
            </a:extLst>
          </p:cNvPr>
          <p:cNvGrpSpPr/>
          <p:nvPr/>
        </p:nvGrpSpPr>
        <p:grpSpPr>
          <a:xfrm rot="21299235">
            <a:off x="1165024" y="1175478"/>
            <a:ext cx="1694195" cy="494252"/>
            <a:chOff x="2119951" y="1367078"/>
            <a:chExt cx="1694195" cy="49425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6118BDB-EFDD-47DA-A236-B3F10B7FEE60}"/>
                </a:ext>
              </a:extLst>
            </p:cNvPr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23" name="직사각형 21">
                <a:extLst>
                  <a:ext uri="{FF2B5EF4-FFF2-40B4-BE49-F238E27FC236}">
                    <a16:creationId xmlns:a16="http://schemas.microsoft.com/office/drawing/2014/main" id="{B5F884DE-BC5E-495D-905D-4A897345EA18}"/>
                  </a:ext>
                </a:extLst>
              </p:cNvPr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0E726FD-B6F7-4A9D-A278-4D8E92C9B4F7}"/>
                  </a:ext>
                </a:extLst>
              </p:cNvPr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5F95AFB-EE51-4170-B5D8-FF6D2A999E2F}"/>
                </a:ext>
              </a:extLst>
            </p:cNvPr>
            <p:cNvSpPr/>
            <p:nvPr/>
          </p:nvSpPr>
          <p:spPr>
            <a:xfrm>
              <a:off x="2374359" y="1375501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기대 효과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172D85A-F83F-43AB-9308-EE51682FC2BB}"/>
                </a:ext>
              </a:extLst>
            </p:cNvPr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6307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결과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001309" y="1495654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</a:rPr>
              <a:t>1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01309" y="2477095"/>
            <a:ext cx="29514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최소 정보 단위의</a:t>
            </a:r>
            <a:endParaRPr lang="en-US" altLang="ko-KR" sz="2800" b="1" dirty="0"/>
          </a:p>
          <a:p>
            <a:r>
              <a:rPr lang="ko-KR" altLang="en-US" sz="2800" b="1" dirty="0"/>
              <a:t>상세 검색</a:t>
            </a:r>
          </a:p>
        </p:txBody>
      </p:sp>
      <p:sp>
        <p:nvSpPr>
          <p:cNvPr id="57" name="Rectangle 222"/>
          <p:cNvSpPr>
            <a:spLocks noChangeArrowheads="1"/>
          </p:cNvSpPr>
          <p:nvPr/>
        </p:nvSpPr>
        <p:spPr bwMode="auto">
          <a:xfrm>
            <a:off x="5001308" y="3514713"/>
            <a:ext cx="3232800" cy="2921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기존 검색 시스템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기내반입 가능 판별 위해 사용자가 객체의 세부 분류 숙지하고 있어야 함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StarGate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이미지 분석을 통하여 사용자를 대신해 객체 분류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사용자에게 요구되는 정보량 감소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399829" y="1495654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</a:rPr>
              <a:t>2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399829" y="247709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사용자 친화적</a:t>
            </a:r>
          </a:p>
        </p:txBody>
      </p:sp>
      <p:sp>
        <p:nvSpPr>
          <p:cNvPr id="60" name="Rectangle 222"/>
          <p:cNvSpPr>
            <a:spLocks noChangeArrowheads="1"/>
          </p:cNvSpPr>
          <p:nvPr/>
        </p:nvSpPr>
        <p:spPr bwMode="auto">
          <a:xfrm>
            <a:off x="8399829" y="3514713"/>
            <a:ext cx="3233371" cy="2120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번과 연계하여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단일객체 단위의 이미지 검색이 가능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대부분의 사람들이 소지하고 있는 스마트폰의 내장 기능만으로 필요한 모든 작업을 수행할 수 있음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1AF3314C-C674-4538-A280-999DAFEFC1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365" y="2721314"/>
            <a:ext cx="4274259" cy="284950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5CD714A-EA17-43DB-AEB3-A3496114B708}"/>
              </a:ext>
            </a:extLst>
          </p:cNvPr>
          <p:cNvGrpSpPr/>
          <p:nvPr/>
        </p:nvGrpSpPr>
        <p:grpSpPr>
          <a:xfrm>
            <a:off x="225278" y="880981"/>
            <a:ext cx="11131430" cy="727075"/>
            <a:chOff x="225278" y="880981"/>
            <a:chExt cx="11131430" cy="727075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429C15D-AC3A-4B05-AF36-541D148F3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78" y="880981"/>
              <a:ext cx="727075" cy="727075"/>
            </a:xfrm>
            <a:custGeom>
              <a:avLst/>
              <a:gdLst>
                <a:gd name="T0" fmla="*/ 541 w 594"/>
                <a:gd name="T1" fmla="*/ 21 h 594"/>
                <a:gd name="T2" fmla="*/ 374 w 594"/>
                <a:gd name="T3" fmla="*/ 152 h 594"/>
                <a:gd name="T4" fmla="*/ 302 w 594"/>
                <a:gd name="T5" fmla="*/ 121 h 594"/>
                <a:gd name="T6" fmla="*/ 316 w 594"/>
                <a:gd name="T7" fmla="*/ 92 h 594"/>
                <a:gd name="T8" fmla="*/ 313 w 594"/>
                <a:gd name="T9" fmla="*/ 90 h 594"/>
                <a:gd name="T10" fmla="*/ 281 w 594"/>
                <a:gd name="T11" fmla="*/ 106 h 594"/>
                <a:gd name="T12" fmla="*/ 276 w 594"/>
                <a:gd name="T13" fmla="*/ 111 h 594"/>
                <a:gd name="T14" fmla="*/ 249 w 594"/>
                <a:gd name="T15" fmla="*/ 99 h 594"/>
                <a:gd name="T16" fmla="*/ 251 w 594"/>
                <a:gd name="T17" fmla="*/ 98 h 594"/>
                <a:gd name="T18" fmla="*/ 267 w 594"/>
                <a:gd name="T19" fmla="*/ 65 h 594"/>
                <a:gd name="T20" fmla="*/ 265 w 594"/>
                <a:gd name="T21" fmla="*/ 63 h 594"/>
                <a:gd name="T22" fmla="*/ 232 w 594"/>
                <a:gd name="T23" fmla="*/ 79 h 594"/>
                <a:gd name="T24" fmla="*/ 224 w 594"/>
                <a:gd name="T25" fmla="*/ 88 h 594"/>
                <a:gd name="T26" fmla="*/ 201 w 594"/>
                <a:gd name="T27" fmla="*/ 79 h 594"/>
                <a:gd name="T28" fmla="*/ 108 w 594"/>
                <a:gd name="T29" fmla="*/ 83 h 594"/>
                <a:gd name="T30" fmla="*/ 267 w 594"/>
                <a:gd name="T31" fmla="*/ 255 h 594"/>
                <a:gd name="T32" fmla="*/ 148 w 594"/>
                <a:gd name="T33" fmla="*/ 410 h 594"/>
                <a:gd name="T34" fmla="*/ 78 w 594"/>
                <a:gd name="T35" fmla="*/ 403 h 594"/>
                <a:gd name="T36" fmla="*/ 0 w 594"/>
                <a:gd name="T37" fmla="*/ 443 h 594"/>
                <a:gd name="T38" fmla="*/ 96 w 594"/>
                <a:gd name="T39" fmla="*/ 461 h 594"/>
                <a:gd name="T40" fmla="*/ 128 w 594"/>
                <a:gd name="T41" fmla="*/ 467 h 594"/>
                <a:gd name="T42" fmla="*/ 133 w 594"/>
                <a:gd name="T43" fmla="*/ 498 h 594"/>
                <a:gd name="T44" fmla="*/ 151 w 594"/>
                <a:gd name="T45" fmla="*/ 594 h 594"/>
                <a:gd name="T46" fmla="*/ 191 w 594"/>
                <a:gd name="T47" fmla="*/ 516 h 594"/>
                <a:gd name="T48" fmla="*/ 184 w 594"/>
                <a:gd name="T49" fmla="*/ 446 h 594"/>
                <a:gd name="T50" fmla="*/ 339 w 594"/>
                <a:gd name="T51" fmla="*/ 328 h 594"/>
                <a:gd name="T52" fmla="*/ 511 w 594"/>
                <a:gd name="T53" fmla="*/ 486 h 594"/>
                <a:gd name="T54" fmla="*/ 515 w 594"/>
                <a:gd name="T55" fmla="*/ 393 h 594"/>
                <a:gd name="T56" fmla="*/ 506 w 594"/>
                <a:gd name="T57" fmla="*/ 371 h 594"/>
                <a:gd name="T58" fmla="*/ 515 w 594"/>
                <a:gd name="T59" fmla="*/ 362 h 594"/>
                <a:gd name="T60" fmla="*/ 531 w 594"/>
                <a:gd name="T61" fmla="*/ 330 h 594"/>
                <a:gd name="T62" fmla="*/ 529 w 594"/>
                <a:gd name="T63" fmla="*/ 327 h 594"/>
                <a:gd name="T64" fmla="*/ 496 w 594"/>
                <a:gd name="T65" fmla="*/ 344 h 594"/>
                <a:gd name="T66" fmla="*/ 495 w 594"/>
                <a:gd name="T67" fmla="*/ 345 h 594"/>
                <a:gd name="T68" fmla="*/ 484 w 594"/>
                <a:gd name="T69" fmla="*/ 318 h 594"/>
                <a:gd name="T70" fmla="*/ 488 w 594"/>
                <a:gd name="T71" fmla="*/ 314 h 594"/>
                <a:gd name="T72" fmla="*/ 504 w 594"/>
                <a:gd name="T73" fmla="*/ 281 h 594"/>
                <a:gd name="T74" fmla="*/ 502 w 594"/>
                <a:gd name="T75" fmla="*/ 279 h 594"/>
                <a:gd name="T76" fmla="*/ 473 w 594"/>
                <a:gd name="T77" fmla="*/ 292 h 594"/>
                <a:gd name="T78" fmla="*/ 443 w 594"/>
                <a:gd name="T79" fmla="*/ 220 h 594"/>
                <a:gd name="T80" fmla="*/ 573 w 594"/>
                <a:gd name="T81" fmla="*/ 53 h 594"/>
                <a:gd name="T82" fmla="*/ 589 w 594"/>
                <a:gd name="T83" fmla="*/ 5 h 594"/>
                <a:gd name="T84" fmla="*/ 541 w 594"/>
                <a:gd name="T85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" h="594">
                  <a:moveTo>
                    <a:pt x="541" y="21"/>
                  </a:moveTo>
                  <a:cubicBezTo>
                    <a:pt x="374" y="152"/>
                    <a:pt x="374" y="152"/>
                    <a:pt x="374" y="15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14" y="109"/>
                    <a:pt x="320" y="96"/>
                    <a:pt x="316" y="92"/>
                  </a:cubicBezTo>
                  <a:cubicBezTo>
                    <a:pt x="313" y="90"/>
                    <a:pt x="313" y="90"/>
                    <a:pt x="313" y="90"/>
                  </a:cubicBezTo>
                  <a:cubicBezTo>
                    <a:pt x="309" y="85"/>
                    <a:pt x="294" y="93"/>
                    <a:pt x="281" y="106"/>
                  </a:cubicBezTo>
                  <a:cubicBezTo>
                    <a:pt x="279" y="108"/>
                    <a:pt x="278" y="109"/>
                    <a:pt x="276" y="111"/>
                  </a:cubicBezTo>
                  <a:cubicBezTo>
                    <a:pt x="249" y="99"/>
                    <a:pt x="249" y="99"/>
                    <a:pt x="249" y="99"/>
                  </a:cubicBezTo>
                  <a:cubicBezTo>
                    <a:pt x="250" y="99"/>
                    <a:pt x="250" y="98"/>
                    <a:pt x="251" y="98"/>
                  </a:cubicBezTo>
                  <a:cubicBezTo>
                    <a:pt x="264" y="84"/>
                    <a:pt x="271" y="70"/>
                    <a:pt x="267" y="65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0" y="58"/>
                    <a:pt x="245" y="66"/>
                    <a:pt x="232" y="79"/>
                  </a:cubicBezTo>
                  <a:cubicBezTo>
                    <a:pt x="229" y="82"/>
                    <a:pt x="226" y="85"/>
                    <a:pt x="224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364" y="190"/>
                    <a:pt x="267" y="255"/>
                  </a:cubicBezTo>
                  <a:cubicBezTo>
                    <a:pt x="223" y="284"/>
                    <a:pt x="148" y="410"/>
                    <a:pt x="148" y="410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96" y="461"/>
                    <a:pt x="96" y="461"/>
                    <a:pt x="96" y="461"/>
                  </a:cubicBezTo>
                  <a:cubicBezTo>
                    <a:pt x="128" y="467"/>
                    <a:pt x="128" y="467"/>
                    <a:pt x="128" y="467"/>
                  </a:cubicBezTo>
                  <a:cubicBezTo>
                    <a:pt x="133" y="498"/>
                    <a:pt x="133" y="498"/>
                    <a:pt x="133" y="498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91" y="516"/>
                    <a:pt x="191" y="516"/>
                    <a:pt x="191" y="516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4" y="446"/>
                    <a:pt x="310" y="371"/>
                    <a:pt x="339" y="328"/>
                  </a:cubicBezTo>
                  <a:cubicBezTo>
                    <a:pt x="404" y="231"/>
                    <a:pt x="511" y="486"/>
                    <a:pt x="511" y="486"/>
                  </a:cubicBezTo>
                  <a:cubicBezTo>
                    <a:pt x="515" y="393"/>
                    <a:pt x="515" y="393"/>
                    <a:pt x="515" y="393"/>
                  </a:cubicBezTo>
                  <a:cubicBezTo>
                    <a:pt x="506" y="371"/>
                    <a:pt x="506" y="371"/>
                    <a:pt x="506" y="371"/>
                  </a:cubicBezTo>
                  <a:cubicBezTo>
                    <a:pt x="509" y="368"/>
                    <a:pt x="512" y="365"/>
                    <a:pt x="515" y="362"/>
                  </a:cubicBezTo>
                  <a:cubicBezTo>
                    <a:pt x="529" y="349"/>
                    <a:pt x="536" y="334"/>
                    <a:pt x="531" y="330"/>
                  </a:cubicBezTo>
                  <a:cubicBezTo>
                    <a:pt x="529" y="327"/>
                    <a:pt x="529" y="327"/>
                    <a:pt x="529" y="327"/>
                  </a:cubicBezTo>
                  <a:cubicBezTo>
                    <a:pt x="525" y="323"/>
                    <a:pt x="510" y="330"/>
                    <a:pt x="496" y="344"/>
                  </a:cubicBezTo>
                  <a:cubicBezTo>
                    <a:pt x="496" y="344"/>
                    <a:pt x="496" y="345"/>
                    <a:pt x="495" y="345"/>
                  </a:cubicBezTo>
                  <a:cubicBezTo>
                    <a:pt x="484" y="318"/>
                    <a:pt x="484" y="318"/>
                    <a:pt x="484" y="318"/>
                  </a:cubicBezTo>
                  <a:cubicBezTo>
                    <a:pt x="485" y="317"/>
                    <a:pt x="487" y="315"/>
                    <a:pt x="488" y="314"/>
                  </a:cubicBezTo>
                  <a:cubicBezTo>
                    <a:pt x="502" y="300"/>
                    <a:pt x="509" y="286"/>
                    <a:pt x="504" y="281"/>
                  </a:cubicBezTo>
                  <a:cubicBezTo>
                    <a:pt x="502" y="279"/>
                    <a:pt x="502" y="279"/>
                    <a:pt x="502" y="279"/>
                  </a:cubicBezTo>
                  <a:cubicBezTo>
                    <a:pt x="498" y="275"/>
                    <a:pt x="485" y="280"/>
                    <a:pt x="473" y="292"/>
                  </a:cubicBezTo>
                  <a:cubicBezTo>
                    <a:pt x="443" y="220"/>
                    <a:pt x="443" y="220"/>
                    <a:pt x="443" y="220"/>
                  </a:cubicBezTo>
                  <a:cubicBezTo>
                    <a:pt x="573" y="53"/>
                    <a:pt x="573" y="53"/>
                    <a:pt x="573" y="53"/>
                  </a:cubicBezTo>
                  <a:cubicBezTo>
                    <a:pt x="573" y="53"/>
                    <a:pt x="594" y="29"/>
                    <a:pt x="589" y="5"/>
                  </a:cubicBezTo>
                  <a:cubicBezTo>
                    <a:pt x="566" y="0"/>
                    <a:pt x="541" y="21"/>
                    <a:pt x="541" y="21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A3C4188-34AA-4226-8451-7B9BD49AE8E5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3" y="972375"/>
              <a:ext cx="1040435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56E4EC9-A2EB-4EEA-AF6A-D76254F92971}"/>
              </a:ext>
            </a:extLst>
          </p:cNvPr>
          <p:cNvGrpSpPr/>
          <p:nvPr/>
        </p:nvGrpSpPr>
        <p:grpSpPr>
          <a:xfrm rot="21299235">
            <a:off x="1165024" y="1175478"/>
            <a:ext cx="1694195" cy="494252"/>
            <a:chOff x="2119951" y="1367078"/>
            <a:chExt cx="1694195" cy="49425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6118BDB-EFDD-47DA-A236-B3F10B7FEE60}"/>
                </a:ext>
              </a:extLst>
            </p:cNvPr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23" name="직사각형 21">
                <a:extLst>
                  <a:ext uri="{FF2B5EF4-FFF2-40B4-BE49-F238E27FC236}">
                    <a16:creationId xmlns:a16="http://schemas.microsoft.com/office/drawing/2014/main" id="{B5F884DE-BC5E-495D-905D-4A897345EA18}"/>
                  </a:ext>
                </a:extLst>
              </p:cNvPr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0E726FD-B6F7-4A9D-A278-4D8E92C9B4F7}"/>
                  </a:ext>
                </a:extLst>
              </p:cNvPr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5F95AFB-EE51-4170-B5D8-FF6D2A999E2F}"/>
                </a:ext>
              </a:extLst>
            </p:cNvPr>
            <p:cNvSpPr/>
            <p:nvPr/>
          </p:nvSpPr>
          <p:spPr>
            <a:xfrm>
              <a:off x="2646068" y="1375501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강점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172D85A-F83F-43AB-9308-EE51682FC2BB}"/>
                </a:ext>
              </a:extLst>
            </p:cNvPr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3521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</a:t>
            </a:r>
            <a:r>
              <a:rPr lang="ko-KR" altLang="en-US" b="1" dirty="0"/>
              <a:t>향후 계획</a:t>
            </a:r>
          </a:p>
        </p:txBody>
      </p:sp>
      <p:sp>
        <p:nvSpPr>
          <p:cNvPr id="5" name="직사각형 4"/>
          <p:cNvSpPr/>
          <p:nvPr/>
        </p:nvSpPr>
        <p:spPr>
          <a:xfrm rot="2700000">
            <a:off x="3716750" y="2362468"/>
            <a:ext cx="1423111" cy="142311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2700000">
            <a:off x="7052138" y="2362467"/>
            <a:ext cx="1423111" cy="142311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2700000">
            <a:off x="1724297" y="2064666"/>
            <a:ext cx="2047965" cy="204796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2700000">
            <a:off x="5074429" y="2064667"/>
            <a:ext cx="2047965" cy="204796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2700000">
            <a:off x="8424561" y="2064670"/>
            <a:ext cx="2047965" cy="2047965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871422" y="4857135"/>
            <a:ext cx="8630455" cy="523220"/>
            <a:chOff x="3097885" y="4443614"/>
            <a:chExt cx="8630455" cy="523220"/>
          </a:xfrm>
        </p:grpSpPr>
        <p:sp>
          <p:nvSpPr>
            <p:cNvPr id="25" name="직사각형 24"/>
            <p:cNvSpPr/>
            <p:nvPr/>
          </p:nvSpPr>
          <p:spPr>
            <a:xfrm>
              <a:off x="3097885" y="4443614"/>
              <a:ext cx="17475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2">
                      <a:lumMod val="25000"/>
                    </a:schemeClr>
                  </a:solidFill>
                </a:rPr>
                <a:t>논문 발표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524808" y="4443614"/>
              <a:ext cx="15953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2">
                      <a:lumMod val="25000"/>
                    </a:schemeClr>
                  </a:solidFill>
                </a:rPr>
                <a:t>SW</a:t>
              </a:r>
              <a:r>
                <a:rPr lang="ko-KR" altLang="en-US" sz="2800" b="1" dirty="0">
                  <a:solidFill>
                    <a:schemeClr val="bg2">
                      <a:lumMod val="25000"/>
                    </a:schemeClr>
                  </a:solidFill>
                </a:rPr>
                <a:t> 등록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621673" y="4443614"/>
              <a:ext cx="210666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2">
                      <a:lumMod val="25000"/>
                    </a:schemeClr>
                  </a:solidFill>
                </a:rPr>
                <a:t>사용자 홍보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740044" y="5575214"/>
            <a:ext cx="8485827" cy="707886"/>
            <a:chOff x="3011610" y="4812946"/>
            <a:chExt cx="8485827" cy="707886"/>
          </a:xfrm>
        </p:grpSpPr>
        <p:sp>
          <p:nvSpPr>
            <p:cNvPr id="30" name="직사각형 29"/>
            <p:cNvSpPr/>
            <p:nvPr/>
          </p:nvSpPr>
          <p:spPr>
            <a:xfrm>
              <a:off x="3011610" y="4812946"/>
              <a:ext cx="201034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한국정보과학회 참가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588476" y="4812946"/>
              <a:ext cx="155817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구글플레이</a:t>
              </a:r>
              <a:endPara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등록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939259" y="4812946"/>
              <a:ext cx="155817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사용자 평가</a:t>
              </a:r>
              <a:endPara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수렴</a:t>
              </a:r>
            </a:p>
          </p:txBody>
        </p:sp>
      </p:grp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70183E3D-70C7-4307-AA4E-BCCD0350A9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97" y="2532252"/>
            <a:ext cx="918844" cy="111279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8CE5C89-A856-4828-B6AF-5762FC7EBD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930" y="2516953"/>
            <a:ext cx="1114140" cy="1114140"/>
          </a:xfrm>
          <a:prstGeom prst="rect">
            <a:avLst/>
          </a:prstGeom>
        </p:spPr>
      </p:pic>
      <p:pic>
        <p:nvPicPr>
          <p:cNvPr id="44" name="그림 43" descr="옅은이(가) 표시된 사진&#10;&#10;자동 생성된 설명">
            <a:extLst>
              <a:ext uri="{FF2B5EF4-FFF2-40B4-BE49-F238E27FC236}">
                <a16:creationId xmlns:a16="http://schemas.microsoft.com/office/drawing/2014/main" id="{B20FA481-47DF-4ACE-9220-70C148188D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782" y="2532252"/>
            <a:ext cx="1116000" cy="1116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2D0D88-F30B-4897-B201-F6F2CCF67622}"/>
              </a:ext>
            </a:extLst>
          </p:cNvPr>
          <p:cNvGrpSpPr/>
          <p:nvPr/>
        </p:nvGrpSpPr>
        <p:grpSpPr>
          <a:xfrm>
            <a:off x="225278" y="880981"/>
            <a:ext cx="11131430" cy="727075"/>
            <a:chOff x="225278" y="880981"/>
            <a:chExt cx="11131430" cy="727075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841EAAFB-F0B3-4860-AA98-D164AAB3A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78" y="880981"/>
              <a:ext cx="727075" cy="727075"/>
            </a:xfrm>
            <a:custGeom>
              <a:avLst/>
              <a:gdLst>
                <a:gd name="T0" fmla="*/ 541 w 594"/>
                <a:gd name="T1" fmla="*/ 21 h 594"/>
                <a:gd name="T2" fmla="*/ 374 w 594"/>
                <a:gd name="T3" fmla="*/ 152 h 594"/>
                <a:gd name="T4" fmla="*/ 302 w 594"/>
                <a:gd name="T5" fmla="*/ 121 h 594"/>
                <a:gd name="T6" fmla="*/ 316 w 594"/>
                <a:gd name="T7" fmla="*/ 92 h 594"/>
                <a:gd name="T8" fmla="*/ 313 w 594"/>
                <a:gd name="T9" fmla="*/ 90 h 594"/>
                <a:gd name="T10" fmla="*/ 281 w 594"/>
                <a:gd name="T11" fmla="*/ 106 h 594"/>
                <a:gd name="T12" fmla="*/ 276 w 594"/>
                <a:gd name="T13" fmla="*/ 111 h 594"/>
                <a:gd name="T14" fmla="*/ 249 w 594"/>
                <a:gd name="T15" fmla="*/ 99 h 594"/>
                <a:gd name="T16" fmla="*/ 251 w 594"/>
                <a:gd name="T17" fmla="*/ 98 h 594"/>
                <a:gd name="T18" fmla="*/ 267 w 594"/>
                <a:gd name="T19" fmla="*/ 65 h 594"/>
                <a:gd name="T20" fmla="*/ 265 w 594"/>
                <a:gd name="T21" fmla="*/ 63 h 594"/>
                <a:gd name="T22" fmla="*/ 232 w 594"/>
                <a:gd name="T23" fmla="*/ 79 h 594"/>
                <a:gd name="T24" fmla="*/ 224 w 594"/>
                <a:gd name="T25" fmla="*/ 88 h 594"/>
                <a:gd name="T26" fmla="*/ 201 w 594"/>
                <a:gd name="T27" fmla="*/ 79 h 594"/>
                <a:gd name="T28" fmla="*/ 108 w 594"/>
                <a:gd name="T29" fmla="*/ 83 h 594"/>
                <a:gd name="T30" fmla="*/ 267 w 594"/>
                <a:gd name="T31" fmla="*/ 255 h 594"/>
                <a:gd name="T32" fmla="*/ 148 w 594"/>
                <a:gd name="T33" fmla="*/ 410 h 594"/>
                <a:gd name="T34" fmla="*/ 78 w 594"/>
                <a:gd name="T35" fmla="*/ 403 h 594"/>
                <a:gd name="T36" fmla="*/ 0 w 594"/>
                <a:gd name="T37" fmla="*/ 443 h 594"/>
                <a:gd name="T38" fmla="*/ 96 w 594"/>
                <a:gd name="T39" fmla="*/ 461 h 594"/>
                <a:gd name="T40" fmla="*/ 128 w 594"/>
                <a:gd name="T41" fmla="*/ 467 h 594"/>
                <a:gd name="T42" fmla="*/ 133 w 594"/>
                <a:gd name="T43" fmla="*/ 498 h 594"/>
                <a:gd name="T44" fmla="*/ 151 w 594"/>
                <a:gd name="T45" fmla="*/ 594 h 594"/>
                <a:gd name="T46" fmla="*/ 191 w 594"/>
                <a:gd name="T47" fmla="*/ 516 h 594"/>
                <a:gd name="T48" fmla="*/ 184 w 594"/>
                <a:gd name="T49" fmla="*/ 446 h 594"/>
                <a:gd name="T50" fmla="*/ 339 w 594"/>
                <a:gd name="T51" fmla="*/ 328 h 594"/>
                <a:gd name="T52" fmla="*/ 511 w 594"/>
                <a:gd name="T53" fmla="*/ 486 h 594"/>
                <a:gd name="T54" fmla="*/ 515 w 594"/>
                <a:gd name="T55" fmla="*/ 393 h 594"/>
                <a:gd name="T56" fmla="*/ 506 w 594"/>
                <a:gd name="T57" fmla="*/ 371 h 594"/>
                <a:gd name="T58" fmla="*/ 515 w 594"/>
                <a:gd name="T59" fmla="*/ 362 h 594"/>
                <a:gd name="T60" fmla="*/ 531 w 594"/>
                <a:gd name="T61" fmla="*/ 330 h 594"/>
                <a:gd name="T62" fmla="*/ 529 w 594"/>
                <a:gd name="T63" fmla="*/ 327 h 594"/>
                <a:gd name="T64" fmla="*/ 496 w 594"/>
                <a:gd name="T65" fmla="*/ 344 h 594"/>
                <a:gd name="T66" fmla="*/ 495 w 594"/>
                <a:gd name="T67" fmla="*/ 345 h 594"/>
                <a:gd name="T68" fmla="*/ 484 w 594"/>
                <a:gd name="T69" fmla="*/ 318 h 594"/>
                <a:gd name="T70" fmla="*/ 488 w 594"/>
                <a:gd name="T71" fmla="*/ 314 h 594"/>
                <a:gd name="T72" fmla="*/ 504 w 594"/>
                <a:gd name="T73" fmla="*/ 281 h 594"/>
                <a:gd name="T74" fmla="*/ 502 w 594"/>
                <a:gd name="T75" fmla="*/ 279 h 594"/>
                <a:gd name="T76" fmla="*/ 473 w 594"/>
                <a:gd name="T77" fmla="*/ 292 h 594"/>
                <a:gd name="T78" fmla="*/ 443 w 594"/>
                <a:gd name="T79" fmla="*/ 220 h 594"/>
                <a:gd name="T80" fmla="*/ 573 w 594"/>
                <a:gd name="T81" fmla="*/ 53 h 594"/>
                <a:gd name="T82" fmla="*/ 589 w 594"/>
                <a:gd name="T83" fmla="*/ 5 h 594"/>
                <a:gd name="T84" fmla="*/ 541 w 594"/>
                <a:gd name="T85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" h="594">
                  <a:moveTo>
                    <a:pt x="541" y="21"/>
                  </a:moveTo>
                  <a:cubicBezTo>
                    <a:pt x="374" y="152"/>
                    <a:pt x="374" y="152"/>
                    <a:pt x="374" y="15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14" y="109"/>
                    <a:pt x="320" y="96"/>
                    <a:pt x="316" y="92"/>
                  </a:cubicBezTo>
                  <a:cubicBezTo>
                    <a:pt x="313" y="90"/>
                    <a:pt x="313" y="90"/>
                    <a:pt x="313" y="90"/>
                  </a:cubicBezTo>
                  <a:cubicBezTo>
                    <a:pt x="309" y="85"/>
                    <a:pt x="294" y="93"/>
                    <a:pt x="281" y="106"/>
                  </a:cubicBezTo>
                  <a:cubicBezTo>
                    <a:pt x="279" y="108"/>
                    <a:pt x="278" y="109"/>
                    <a:pt x="276" y="111"/>
                  </a:cubicBezTo>
                  <a:cubicBezTo>
                    <a:pt x="249" y="99"/>
                    <a:pt x="249" y="99"/>
                    <a:pt x="249" y="99"/>
                  </a:cubicBezTo>
                  <a:cubicBezTo>
                    <a:pt x="250" y="99"/>
                    <a:pt x="250" y="98"/>
                    <a:pt x="251" y="98"/>
                  </a:cubicBezTo>
                  <a:cubicBezTo>
                    <a:pt x="264" y="84"/>
                    <a:pt x="271" y="70"/>
                    <a:pt x="267" y="65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0" y="58"/>
                    <a:pt x="245" y="66"/>
                    <a:pt x="232" y="79"/>
                  </a:cubicBezTo>
                  <a:cubicBezTo>
                    <a:pt x="229" y="82"/>
                    <a:pt x="226" y="85"/>
                    <a:pt x="224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364" y="190"/>
                    <a:pt x="267" y="255"/>
                  </a:cubicBezTo>
                  <a:cubicBezTo>
                    <a:pt x="223" y="284"/>
                    <a:pt x="148" y="410"/>
                    <a:pt x="148" y="410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96" y="461"/>
                    <a:pt x="96" y="461"/>
                    <a:pt x="96" y="461"/>
                  </a:cubicBezTo>
                  <a:cubicBezTo>
                    <a:pt x="128" y="467"/>
                    <a:pt x="128" y="467"/>
                    <a:pt x="128" y="467"/>
                  </a:cubicBezTo>
                  <a:cubicBezTo>
                    <a:pt x="133" y="498"/>
                    <a:pt x="133" y="498"/>
                    <a:pt x="133" y="498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91" y="516"/>
                    <a:pt x="191" y="516"/>
                    <a:pt x="191" y="516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4" y="446"/>
                    <a:pt x="310" y="371"/>
                    <a:pt x="339" y="328"/>
                  </a:cubicBezTo>
                  <a:cubicBezTo>
                    <a:pt x="404" y="231"/>
                    <a:pt x="511" y="486"/>
                    <a:pt x="511" y="486"/>
                  </a:cubicBezTo>
                  <a:cubicBezTo>
                    <a:pt x="515" y="393"/>
                    <a:pt x="515" y="393"/>
                    <a:pt x="515" y="393"/>
                  </a:cubicBezTo>
                  <a:cubicBezTo>
                    <a:pt x="506" y="371"/>
                    <a:pt x="506" y="371"/>
                    <a:pt x="506" y="371"/>
                  </a:cubicBezTo>
                  <a:cubicBezTo>
                    <a:pt x="509" y="368"/>
                    <a:pt x="512" y="365"/>
                    <a:pt x="515" y="362"/>
                  </a:cubicBezTo>
                  <a:cubicBezTo>
                    <a:pt x="529" y="349"/>
                    <a:pt x="536" y="334"/>
                    <a:pt x="531" y="330"/>
                  </a:cubicBezTo>
                  <a:cubicBezTo>
                    <a:pt x="529" y="327"/>
                    <a:pt x="529" y="327"/>
                    <a:pt x="529" y="327"/>
                  </a:cubicBezTo>
                  <a:cubicBezTo>
                    <a:pt x="525" y="323"/>
                    <a:pt x="510" y="330"/>
                    <a:pt x="496" y="344"/>
                  </a:cubicBezTo>
                  <a:cubicBezTo>
                    <a:pt x="496" y="344"/>
                    <a:pt x="496" y="345"/>
                    <a:pt x="495" y="345"/>
                  </a:cubicBezTo>
                  <a:cubicBezTo>
                    <a:pt x="484" y="318"/>
                    <a:pt x="484" y="318"/>
                    <a:pt x="484" y="318"/>
                  </a:cubicBezTo>
                  <a:cubicBezTo>
                    <a:pt x="485" y="317"/>
                    <a:pt x="487" y="315"/>
                    <a:pt x="488" y="314"/>
                  </a:cubicBezTo>
                  <a:cubicBezTo>
                    <a:pt x="502" y="300"/>
                    <a:pt x="509" y="286"/>
                    <a:pt x="504" y="281"/>
                  </a:cubicBezTo>
                  <a:cubicBezTo>
                    <a:pt x="502" y="279"/>
                    <a:pt x="502" y="279"/>
                    <a:pt x="502" y="279"/>
                  </a:cubicBezTo>
                  <a:cubicBezTo>
                    <a:pt x="498" y="275"/>
                    <a:pt x="485" y="280"/>
                    <a:pt x="473" y="292"/>
                  </a:cubicBezTo>
                  <a:cubicBezTo>
                    <a:pt x="443" y="220"/>
                    <a:pt x="443" y="220"/>
                    <a:pt x="443" y="220"/>
                  </a:cubicBezTo>
                  <a:cubicBezTo>
                    <a:pt x="573" y="53"/>
                    <a:pt x="573" y="53"/>
                    <a:pt x="573" y="53"/>
                  </a:cubicBezTo>
                  <a:cubicBezTo>
                    <a:pt x="573" y="53"/>
                    <a:pt x="594" y="29"/>
                    <a:pt x="589" y="5"/>
                  </a:cubicBezTo>
                  <a:cubicBezTo>
                    <a:pt x="566" y="0"/>
                    <a:pt x="541" y="21"/>
                    <a:pt x="541" y="21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D2044AF-0E8B-4661-985E-45C873CD95CE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3" y="972375"/>
              <a:ext cx="1040435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4628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/>
          <p:cNvSpPr>
            <a:spLocks noEditPoints="1"/>
          </p:cNvSpPr>
          <p:nvPr/>
        </p:nvSpPr>
        <p:spPr bwMode="auto">
          <a:xfrm>
            <a:off x="4691063" y="842963"/>
            <a:ext cx="2827338" cy="4770438"/>
          </a:xfrm>
          <a:custGeom>
            <a:avLst/>
            <a:gdLst>
              <a:gd name="T0" fmla="*/ 2284 w 2309"/>
              <a:gd name="T1" fmla="*/ 2281 h 3897"/>
              <a:gd name="T2" fmla="*/ 2284 w 2309"/>
              <a:gd name="T3" fmla="*/ 2230 h 3897"/>
              <a:gd name="T4" fmla="*/ 2284 w 2309"/>
              <a:gd name="T5" fmla="*/ 2180 h 3897"/>
              <a:gd name="T6" fmla="*/ 2284 w 2309"/>
              <a:gd name="T7" fmla="*/ 2129 h 3897"/>
              <a:gd name="T8" fmla="*/ 2284 w 2309"/>
              <a:gd name="T9" fmla="*/ 2078 h 3897"/>
              <a:gd name="T10" fmla="*/ 2284 w 2309"/>
              <a:gd name="T11" fmla="*/ 2028 h 3897"/>
              <a:gd name="T12" fmla="*/ 2284 w 2309"/>
              <a:gd name="T13" fmla="*/ 1977 h 3897"/>
              <a:gd name="T14" fmla="*/ 2284 w 2309"/>
              <a:gd name="T15" fmla="*/ 1926 h 3897"/>
              <a:gd name="T16" fmla="*/ 2284 w 2309"/>
              <a:gd name="T17" fmla="*/ 1876 h 3897"/>
              <a:gd name="T18" fmla="*/ 2244 w 2309"/>
              <a:gd name="T19" fmla="*/ 1820 h 3897"/>
              <a:gd name="T20" fmla="*/ 2216 w 2309"/>
              <a:gd name="T21" fmla="*/ 1751 h 3897"/>
              <a:gd name="T22" fmla="*/ 2210 w 2309"/>
              <a:gd name="T23" fmla="*/ 712 h 3897"/>
              <a:gd name="T24" fmla="*/ 1816 w 2309"/>
              <a:gd name="T25" fmla="*/ 319 h 3897"/>
              <a:gd name="T26" fmla="*/ 1457 w 2309"/>
              <a:gd name="T27" fmla="*/ 293 h 3897"/>
              <a:gd name="T28" fmla="*/ 1436 w 2309"/>
              <a:gd name="T29" fmla="*/ 66 h 3897"/>
              <a:gd name="T30" fmla="*/ 1366 w 2309"/>
              <a:gd name="T31" fmla="*/ 58 h 3897"/>
              <a:gd name="T32" fmla="*/ 1333 w 2309"/>
              <a:gd name="T33" fmla="*/ 0 h 3897"/>
              <a:gd name="T34" fmla="*/ 1290 w 2309"/>
              <a:gd name="T35" fmla="*/ 0 h 3897"/>
              <a:gd name="T36" fmla="*/ 1239 w 2309"/>
              <a:gd name="T37" fmla="*/ 0 h 3897"/>
              <a:gd name="T38" fmla="*/ 1188 w 2309"/>
              <a:gd name="T39" fmla="*/ 0 h 3897"/>
              <a:gd name="T40" fmla="*/ 1138 w 2309"/>
              <a:gd name="T41" fmla="*/ 0 h 3897"/>
              <a:gd name="T42" fmla="*/ 1087 w 2309"/>
              <a:gd name="T43" fmla="*/ 0 h 3897"/>
              <a:gd name="T44" fmla="*/ 1036 w 2309"/>
              <a:gd name="T45" fmla="*/ 0 h 3897"/>
              <a:gd name="T46" fmla="*/ 986 w 2309"/>
              <a:gd name="T47" fmla="*/ 0 h 3897"/>
              <a:gd name="T48" fmla="*/ 935 w 2309"/>
              <a:gd name="T49" fmla="*/ 0 h 3897"/>
              <a:gd name="T50" fmla="*/ 885 w 2309"/>
              <a:gd name="T51" fmla="*/ 0 h 3897"/>
              <a:gd name="T52" fmla="*/ 850 w 2309"/>
              <a:gd name="T53" fmla="*/ 58 h 3897"/>
              <a:gd name="T54" fmla="*/ 781 w 2309"/>
              <a:gd name="T55" fmla="*/ 80 h 3897"/>
              <a:gd name="T56" fmla="*/ 773 w 2309"/>
              <a:gd name="T57" fmla="*/ 293 h 3897"/>
              <a:gd name="T58" fmla="*/ 499 w 2309"/>
              <a:gd name="T59" fmla="*/ 319 h 3897"/>
              <a:gd name="T60" fmla="*/ 0 w 2309"/>
              <a:gd name="T61" fmla="*/ 704 h 3897"/>
              <a:gd name="T62" fmla="*/ 7 w 2309"/>
              <a:gd name="T63" fmla="*/ 3249 h 3897"/>
              <a:gd name="T64" fmla="*/ 396 w 2309"/>
              <a:gd name="T65" fmla="*/ 3823 h 3897"/>
              <a:gd name="T66" fmla="*/ 614 w 2309"/>
              <a:gd name="T67" fmla="*/ 3818 h 3897"/>
              <a:gd name="T68" fmla="*/ 772 w 2309"/>
              <a:gd name="T69" fmla="*/ 3812 h 3897"/>
              <a:gd name="T70" fmla="*/ 1517 w 2309"/>
              <a:gd name="T71" fmla="*/ 3897 h 3897"/>
              <a:gd name="T72" fmla="*/ 1816 w 2309"/>
              <a:gd name="T73" fmla="*/ 3812 h 3897"/>
              <a:gd name="T74" fmla="*/ 2210 w 2309"/>
              <a:gd name="T75" fmla="*/ 3419 h 3897"/>
              <a:gd name="T76" fmla="*/ 2219 w 2309"/>
              <a:gd name="T77" fmla="*/ 2405 h 3897"/>
              <a:gd name="T78" fmla="*/ 2227 w 2309"/>
              <a:gd name="T79" fmla="*/ 2336 h 3897"/>
              <a:gd name="T80" fmla="*/ 2284 w 2309"/>
              <a:gd name="T81" fmla="*/ 2303 h 3897"/>
              <a:gd name="T82" fmla="*/ 1344 w 2309"/>
              <a:gd name="T83" fmla="*/ 293 h 3897"/>
              <a:gd name="T84" fmla="*/ 873 w 2309"/>
              <a:gd name="T85" fmla="*/ 293 h 3897"/>
              <a:gd name="T86" fmla="*/ 852 w 2309"/>
              <a:gd name="T87" fmla="*/ 80 h 3897"/>
              <a:gd name="T88" fmla="*/ 898 w 2309"/>
              <a:gd name="T89" fmla="*/ 53 h 3897"/>
              <a:gd name="T90" fmla="*/ 1307 w 2309"/>
              <a:gd name="T91" fmla="*/ 53 h 3897"/>
              <a:gd name="T92" fmla="*/ 1361 w 2309"/>
              <a:gd name="T93" fmla="*/ 80 h 3897"/>
              <a:gd name="T94" fmla="*/ 2231 w 2309"/>
              <a:gd name="T95" fmla="*/ 1907 h 3897"/>
              <a:gd name="T96" fmla="*/ 2231 w 2309"/>
              <a:gd name="T97" fmla="*/ 2289 h 3897"/>
              <a:gd name="T98" fmla="*/ 2231 w 2309"/>
              <a:gd name="T99" fmla="*/ 1868 h 3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309" h="3897">
                <a:moveTo>
                  <a:pt x="2284" y="2303"/>
                </a:moveTo>
                <a:cubicBezTo>
                  <a:pt x="2284" y="2302"/>
                  <a:pt x="2284" y="2302"/>
                  <a:pt x="2284" y="2302"/>
                </a:cubicBezTo>
                <a:cubicBezTo>
                  <a:pt x="2273" y="2301"/>
                  <a:pt x="2284" y="2292"/>
                  <a:pt x="2284" y="2281"/>
                </a:cubicBezTo>
                <a:cubicBezTo>
                  <a:pt x="2284" y="2269"/>
                  <a:pt x="2272" y="2260"/>
                  <a:pt x="2284" y="2260"/>
                </a:cubicBezTo>
                <a:cubicBezTo>
                  <a:pt x="2284" y="2257"/>
                  <a:pt x="2284" y="2254"/>
                  <a:pt x="2284" y="2252"/>
                </a:cubicBezTo>
                <a:cubicBezTo>
                  <a:pt x="2272" y="2252"/>
                  <a:pt x="2284" y="2242"/>
                  <a:pt x="2284" y="2230"/>
                </a:cubicBezTo>
                <a:cubicBezTo>
                  <a:pt x="2284" y="2218"/>
                  <a:pt x="2272" y="2209"/>
                  <a:pt x="2284" y="2209"/>
                </a:cubicBezTo>
                <a:cubicBezTo>
                  <a:pt x="2284" y="2206"/>
                  <a:pt x="2284" y="2204"/>
                  <a:pt x="2284" y="2201"/>
                </a:cubicBezTo>
                <a:cubicBezTo>
                  <a:pt x="2272" y="2201"/>
                  <a:pt x="2284" y="2191"/>
                  <a:pt x="2284" y="2180"/>
                </a:cubicBezTo>
                <a:cubicBezTo>
                  <a:pt x="2284" y="2168"/>
                  <a:pt x="2272" y="2158"/>
                  <a:pt x="2284" y="2158"/>
                </a:cubicBezTo>
                <a:cubicBezTo>
                  <a:pt x="2284" y="2156"/>
                  <a:pt x="2284" y="2153"/>
                  <a:pt x="2284" y="2150"/>
                </a:cubicBezTo>
                <a:cubicBezTo>
                  <a:pt x="2272" y="2150"/>
                  <a:pt x="2284" y="2141"/>
                  <a:pt x="2284" y="2129"/>
                </a:cubicBezTo>
                <a:cubicBezTo>
                  <a:pt x="2284" y="2117"/>
                  <a:pt x="2272" y="2108"/>
                  <a:pt x="2284" y="2108"/>
                </a:cubicBezTo>
                <a:cubicBezTo>
                  <a:pt x="2284" y="2105"/>
                  <a:pt x="2284" y="2102"/>
                  <a:pt x="2284" y="2100"/>
                </a:cubicBezTo>
                <a:cubicBezTo>
                  <a:pt x="2272" y="2100"/>
                  <a:pt x="2284" y="2090"/>
                  <a:pt x="2284" y="2078"/>
                </a:cubicBezTo>
                <a:cubicBezTo>
                  <a:pt x="2284" y="2066"/>
                  <a:pt x="2272" y="2057"/>
                  <a:pt x="2284" y="2057"/>
                </a:cubicBezTo>
                <a:cubicBezTo>
                  <a:pt x="2284" y="2054"/>
                  <a:pt x="2284" y="2052"/>
                  <a:pt x="2284" y="2049"/>
                </a:cubicBezTo>
                <a:cubicBezTo>
                  <a:pt x="2272" y="2049"/>
                  <a:pt x="2284" y="2039"/>
                  <a:pt x="2284" y="2028"/>
                </a:cubicBezTo>
                <a:cubicBezTo>
                  <a:pt x="2284" y="2016"/>
                  <a:pt x="2272" y="2006"/>
                  <a:pt x="2284" y="2006"/>
                </a:cubicBezTo>
                <a:cubicBezTo>
                  <a:pt x="2284" y="2004"/>
                  <a:pt x="2284" y="2001"/>
                  <a:pt x="2284" y="1998"/>
                </a:cubicBezTo>
                <a:cubicBezTo>
                  <a:pt x="2272" y="1998"/>
                  <a:pt x="2284" y="1989"/>
                  <a:pt x="2284" y="1977"/>
                </a:cubicBezTo>
                <a:cubicBezTo>
                  <a:pt x="2284" y="1965"/>
                  <a:pt x="2272" y="1956"/>
                  <a:pt x="2284" y="1956"/>
                </a:cubicBezTo>
                <a:cubicBezTo>
                  <a:pt x="2284" y="1953"/>
                  <a:pt x="2284" y="1950"/>
                  <a:pt x="2284" y="1948"/>
                </a:cubicBezTo>
                <a:cubicBezTo>
                  <a:pt x="2272" y="1948"/>
                  <a:pt x="2284" y="1938"/>
                  <a:pt x="2284" y="1926"/>
                </a:cubicBezTo>
                <a:cubicBezTo>
                  <a:pt x="2284" y="1915"/>
                  <a:pt x="2272" y="1905"/>
                  <a:pt x="2284" y="1905"/>
                </a:cubicBezTo>
                <a:cubicBezTo>
                  <a:pt x="2284" y="1902"/>
                  <a:pt x="2284" y="1900"/>
                  <a:pt x="2284" y="1897"/>
                </a:cubicBezTo>
                <a:cubicBezTo>
                  <a:pt x="2272" y="1897"/>
                  <a:pt x="2284" y="1887"/>
                  <a:pt x="2284" y="1876"/>
                </a:cubicBezTo>
                <a:cubicBezTo>
                  <a:pt x="2284" y="1865"/>
                  <a:pt x="2273" y="1856"/>
                  <a:pt x="2284" y="1855"/>
                </a:cubicBezTo>
                <a:cubicBezTo>
                  <a:pt x="2277" y="1835"/>
                  <a:pt x="2309" y="1820"/>
                  <a:pt x="2284" y="1820"/>
                </a:cubicBezTo>
                <a:cubicBezTo>
                  <a:pt x="2282" y="1820"/>
                  <a:pt x="2246" y="1820"/>
                  <a:pt x="2244" y="1820"/>
                </a:cubicBezTo>
                <a:cubicBezTo>
                  <a:pt x="2238" y="1820"/>
                  <a:pt x="2232" y="1820"/>
                  <a:pt x="2227" y="1820"/>
                </a:cubicBezTo>
                <a:cubicBezTo>
                  <a:pt x="2227" y="1797"/>
                  <a:pt x="2227" y="1774"/>
                  <a:pt x="2227" y="1751"/>
                </a:cubicBezTo>
                <a:cubicBezTo>
                  <a:pt x="2223" y="1751"/>
                  <a:pt x="2219" y="1751"/>
                  <a:pt x="2216" y="1751"/>
                </a:cubicBezTo>
                <a:cubicBezTo>
                  <a:pt x="2214" y="1751"/>
                  <a:pt x="2212" y="1751"/>
                  <a:pt x="2210" y="1751"/>
                </a:cubicBezTo>
                <a:cubicBezTo>
                  <a:pt x="2210" y="1474"/>
                  <a:pt x="2210" y="1196"/>
                  <a:pt x="2210" y="919"/>
                </a:cubicBezTo>
                <a:cubicBezTo>
                  <a:pt x="2210" y="850"/>
                  <a:pt x="2210" y="781"/>
                  <a:pt x="2210" y="712"/>
                </a:cubicBezTo>
                <a:cubicBezTo>
                  <a:pt x="2217" y="704"/>
                  <a:pt x="2217" y="704"/>
                  <a:pt x="2217" y="704"/>
                </a:cubicBezTo>
                <a:cubicBezTo>
                  <a:pt x="2217" y="442"/>
                  <a:pt x="2062" y="308"/>
                  <a:pt x="1821" y="308"/>
                </a:cubicBezTo>
                <a:cubicBezTo>
                  <a:pt x="1816" y="319"/>
                  <a:pt x="1816" y="319"/>
                  <a:pt x="1816" y="319"/>
                </a:cubicBezTo>
                <a:cubicBezTo>
                  <a:pt x="1786" y="319"/>
                  <a:pt x="1757" y="319"/>
                  <a:pt x="1727" y="319"/>
                </a:cubicBezTo>
                <a:cubicBezTo>
                  <a:pt x="1637" y="319"/>
                  <a:pt x="1547" y="319"/>
                  <a:pt x="1457" y="319"/>
                </a:cubicBezTo>
                <a:cubicBezTo>
                  <a:pt x="1457" y="293"/>
                  <a:pt x="1457" y="293"/>
                  <a:pt x="1457" y="293"/>
                </a:cubicBezTo>
                <a:cubicBezTo>
                  <a:pt x="1444" y="293"/>
                  <a:pt x="1444" y="293"/>
                  <a:pt x="1444" y="293"/>
                </a:cubicBezTo>
                <a:cubicBezTo>
                  <a:pt x="1436" y="293"/>
                  <a:pt x="1436" y="293"/>
                  <a:pt x="1436" y="293"/>
                </a:cubicBezTo>
                <a:cubicBezTo>
                  <a:pt x="1436" y="66"/>
                  <a:pt x="1436" y="66"/>
                  <a:pt x="1436" y="66"/>
                </a:cubicBezTo>
                <a:cubicBezTo>
                  <a:pt x="1435" y="66"/>
                  <a:pt x="1435" y="66"/>
                  <a:pt x="1435" y="66"/>
                </a:cubicBezTo>
                <a:cubicBezTo>
                  <a:pt x="1435" y="63"/>
                  <a:pt x="1435" y="61"/>
                  <a:pt x="1435" y="58"/>
                </a:cubicBezTo>
                <a:cubicBezTo>
                  <a:pt x="1412" y="58"/>
                  <a:pt x="1389" y="58"/>
                  <a:pt x="1366" y="58"/>
                </a:cubicBezTo>
                <a:cubicBezTo>
                  <a:pt x="1366" y="52"/>
                  <a:pt x="1366" y="46"/>
                  <a:pt x="1366" y="40"/>
                </a:cubicBezTo>
                <a:cubicBezTo>
                  <a:pt x="1366" y="38"/>
                  <a:pt x="1366" y="36"/>
                  <a:pt x="1366" y="34"/>
                </a:cubicBezTo>
                <a:cubicBezTo>
                  <a:pt x="1366" y="10"/>
                  <a:pt x="1352" y="7"/>
                  <a:pt x="1333" y="0"/>
                </a:cubicBezTo>
                <a:cubicBezTo>
                  <a:pt x="1332" y="0"/>
                  <a:pt x="1332" y="0"/>
                  <a:pt x="1332" y="0"/>
                </a:cubicBezTo>
                <a:cubicBezTo>
                  <a:pt x="1331" y="11"/>
                  <a:pt x="1322" y="0"/>
                  <a:pt x="1311" y="0"/>
                </a:cubicBezTo>
                <a:cubicBezTo>
                  <a:pt x="1299" y="0"/>
                  <a:pt x="1290" y="12"/>
                  <a:pt x="1290" y="0"/>
                </a:cubicBezTo>
                <a:cubicBezTo>
                  <a:pt x="1287" y="0"/>
                  <a:pt x="1284" y="0"/>
                  <a:pt x="1282" y="0"/>
                </a:cubicBezTo>
                <a:cubicBezTo>
                  <a:pt x="1282" y="12"/>
                  <a:pt x="1272" y="0"/>
                  <a:pt x="1260" y="0"/>
                </a:cubicBezTo>
                <a:cubicBezTo>
                  <a:pt x="1249" y="0"/>
                  <a:pt x="1239" y="12"/>
                  <a:pt x="1239" y="0"/>
                </a:cubicBezTo>
                <a:cubicBezTo>
                  <a:pt x="1236" y="0"/>
                  <a:pt x="1234" y="0"/>
                  <a:pt x="1231" y="0"/>
                </a:cubicBezTo>
                <a:cubicBezTo>
                  <a:pt x="1231" y="12"/>
                  <a:pt x="1221" y="0"/>
                  <a:pt x="1210" y="0"/>
                </a:cubicBezTo>
                <a:cubicBezTo>
                  <a:pt x="1198" y="0"/>
                  <a:pt x="1188" y="12"/>
                  <a:pt x="1188" y="0"/>
                </a:cubicBezTo>
                <a:cubicBezTo>
                  <a:pt x="1186" y="0"/>
                  <a:pt x="1183" y="0"/>
                  <a:pt x="1180" y="0"/>
                </a:cubicBezTo>
                <a:cubicBezTo>
                  <a:pt x="1180" y="12"/>
                  <a:pt x="1171" y="0"/>
                  <a:pt x="1159" y="0"/>
                </a:cubicBezTo>
                <a:cubicBezTo>
                  <a:pt x="1147" y="0"/>
                  <a:pt x="1138" y="12"/>
                  <a:pt x="1138" y="0"/>
                </a:cubicBezTo>
                <a:cubicBezTo>
                  <a:pt x="1135" y="0"/>
                  <a:pt x="1132" y="0"/>
                  <a:pt x="1130" y="0"/>
                </a:cubicBezTo>
                <a:cubicBezTo>
                  <a:pt x="1130" y="12"/>
                  <a:pt x="1120" y="0"/>
                  <a:pt x="1108" y="0"/>
                </a:cubicBezTo>
                <a:cubicBezTo>
                  <a:pt x="1097" y="0"/>
                  <a:pt x="1087" y="12"/>
                  <a:pt x="1087" y="0"/>
                </a:cubicBezTo>
                <a:cubicBezTo>
                  <a:pt x="1084" y="0"/>
                  <a:pt x="1082" y="0"/>
                  <a:pt x="1079" y="0"/>
                </a:cubicBezTo>
                <a:cubicBezTo>
                  <a:pt x="1079" y="12"/>
                  <a:pt x="1069" y="0"/>
                  <a:pt x="1058" y="0"/>
                </a:cubicBezTo>
                <a:cubicBezTo>
                  <a:pt x="1046" y="0"/>
                  <a:pt x="1036" y="12"/>
                  <a:pt x="1036" y="0"/>
                </a:cubicBezTo>
                <a:cubicBezTo>
                  <a:pt x="1034" y="0"/>
                  <a:pt x="1031" y="0"/>
                  <a:pt x="1028" y="0"/>
                </a:cubicBezTo>
                <a:cubicBezTo>
                  <a:pt x="1028" y="12"/>
                  <a:pt x="1019" y="0"/>
                  <a:pt x="1007" y="0"/>
                </a:cubicBezTo>
                <a:cubicBezTo>
                  <a:pt x="995" y="0"/>
                  <a:pt x="986" y="12"/>
                  <a:pt x="986" y="0"/>
                </a:cubicBezTo>
                <a:cubicBezTo>
                  <a:pt x="983" y="0"/>
                  <a:pt x="980" y="0"/>
                  <a:pt x="978" y="0"/>
                </a:cubicBezTo>
                <a:cubicBezTo>
                  <a:pt x="978" y="12"/>
                  <a:pt x="968" y="0"/>
                  <a:pt x="956" y="0"/>
                </a:cubicBezTo>
                <a:cubicBezTo>
                  <a:pt x="945" y="0"/>
                  <a:pt x="935" y="12"/>
                  <a:pt x="935" y="0"/>
                </a:cubicBezTo>
                <a:cubicBezTo>
                  <a:pt x="932" y="0"/>
                  <a:pt x="930" y="0"/>
                  <a:pt x="927" y="0"/>
                </a:cubicBezTo>
                <a:cubicBezTo>
                  <a:pt x="927" y="12"/>
                  <a:pt x="917" y="0"/>
                  <a:pt x="906" y="0"/>
                </a:cubicBezTo>
                <a:cubicBezTo>
                  <a:pt x="895" y="0"/>
                  <a:pt x="886" y="11"/>
                  <a:pt x="885" y="0"/>
                </a:cubicBezTo>
                <a:cubicBezTo>
                  <a:pt x="865" y="7"/>
                  <a:pt x="850" y="9"/>
                  <a:pt x="850" y="34"/>
                </a:cubicBezTo>
                <a:cubicBezTo>
                  <a:pt x="850" y="36"/>
                  <a:pt x="850" y="38"/>
                  <a:pt x="850" y="41"/>
                </a:cubicBezTo>
                <a:cubicBezTo>
                  <a:pt x="850" y="46"/>
                  <a:pt x="850" y="52"/>
                  <a:pt x="850" y="58"/>
                </a:cubicBezTo>
                <a:cubicBezTo>
                  <a:pt x="827" y="58"/>
                  <a:pt x="804" y="58"/>
                  <a:pt x="781" y="58"/>
                </a:cubicBezTo>
                <a:cubicBezTo>
                  <a:pt x="781" y="62"/>
                  <a:pt x="781" y="65"/>
                  <a:pt x="781" y="69"/>
                </a:cubicBezTo>
                <a:cubicBezTo>
                  <a:pt x="781" y="72"/>
                  <a:pt x="781" y="76"/>
                  <a:pt x="781" y="80"/>
                </a:cubicBezTo>
                <a:cubicBezTo>
                  <a:pt x="781" y="80"/>
                  <a:pt x="781" y="80"/>
                  <a:pt x="781" y="80"/>
                </a:cubicBezTo>
                <a:cubicBezTo>
                  <a:pt x="781" y="293"/>
                  <a:pt x="781" y="293"/>
                  <a:pt x="781" y="293"/>
                </a:cubicBezTo>
                <a:cubicBezTo>
                  <a:pt x="773" y="293"/>
                  <a:pt x="773" y="293"/>
                  <a:pt x="773" y="293"/>
                </a:cubicBezTo>
                <a:cubicBezTo>
                  <a:pt x="760" y="293"/>
                  <a:pt x="760" y="293"/>
                  <a:pt x="760" y="293"/>
                </a:cubicBezTo>
                <a:cubicBezTo>
                  <a:pt x="760" y="319"/>
                  <a:pt x="760" y="319"/>
                  <a:pt x="760" y="319"/>
                </a:cubicBezTo>
                <a:cubicBezTo>
                  <a:pt x="673" y="319"/>
                  <a:pt x="586" y="319"/>
                  <a:pt x="499" y="319"/>
                </a:cubicBezTo>
                <a:cubicBezTo>
                  <a:pt x="466" y="319"/>
                  <a:pt x="434" y="319"/>
                  <a:pt x="401" y="319"/>
                </a:cubicBezTo>
                <a:cubicBezTo>
                  <a:pt x="396" y="308"/>
                  <a:pt x="396" y="308"/>
                  <a:pt x="396" y="308"/>
                </a:cubicBezTo>
                <a:cubicBezTo>
                  <a:pt x="153" y="308"/>
                  <a:pt x="0" y="444"/>
                  <a:pt x="0" y="704"/>
                </a:cubicBezTo>
                <a:cubicBezTo>
                  <a:pt x="7" y="712"/>
                  <a:pt x="7" y="712"/>
                  <a:pt x="7" y="712"/>
                </a:cubicBezTo>
                <a:cubicBezTo>
                  <a:pt x="7" y="781"/>
                  <a:pt x="7" y="850"/>
                  <a:pt x="7" y="919"/>
                </a:cubicBezTo>
                <a:cubicBezTo>
                  <a:pt x="7" y="1696"/>
                  <a:pt x="7" y="2472"/>
                  <a:pt x="7" y="3249"/>
                </a:cubicBezTo>
                <a:cubicBezTo>
                  <a:pt x="7" y="3306"/>
                  <a:pt x="7" y="3362"/>
                  <a:pt x="7" y="3419"/>
                </a:cubicBezTo>
                <a:cubicBezTo>
                  <a:pt x="0" y="3427"/>
                  <a:pt x="0" y="3427"/>
                  <a:pt x="0" y="3427"/>
                </a:cubicBezTo>
                <a:cubicBezTo>
                  <a:pt x="0" y="3687"/>
                  <a:pt x="153" y="3823"/>
                  <a:pt x="396" y="3823"/>
                </a:cubicBezTo>
                <a:cubicBezTo>
                  <a:pt x="401" y="3812"/>
                  <a:pt x="401" y="3812"/>
                  <a:pt x="401" y="3812"/>
                </a:cubicBezTo>
                <a:cubicBezTo>
                  <a:pt x="425" y="3812"/>
                  <a:pt x="591" y="3812"/>
                  <a:pt x="615" y="3812"/>
                </a:cubicBezTo>
                <a:cubicBezTo>
                  <a:pt x="614" y="3814"/>
                  <a:pt x="614" y="3816"/>
                  <a:pt x="614" y="3818"/>
                </a:cubicBezTo>
                <a:cubicBezTo>
                  <a:pt x="614" y="3861"/>
                  <a:pt x="650" y="3897"/>
                  <a:pt x="693" y="3897"/>
                </a:cubicBezTo>
                <a:cubicBezTo>
                  <a:pt x="737" y="3897"/>
                  <a:pt x="772" y="3861"/>
                  <a:pt x="772" y="3818"/>
                </a:cubicBezTo>
                <a:cubicBezTo>
                  <a:pt x="772" y="3816"/>
                  <a:pt x="772" y="3814"/>
                  <a:pt x="772" y="3812"/>
                </a:cubicBezTo>
                <a:cubicBezTo>
                  <a:pt x="994" y="3812"/>
                  <a:pt x="1216" y="3812"/>
                  <a:pt x="1438" y="3812"/>
                </a:cubicBezTo>
                <a:cubicBezTo>
                  <a:pt x="1438" y="3814"/>
                  <a:pt x="1438" y="3816"/>
                  <a:pt x="1438" y="3818"/>
                </a:cubicBezTo>
                <a:cubicBezTo>
                  <a:pt x="1438" y="3861"/>
                  <a:pt x="1473" y="3897"/>
                  <a:pt x="1517" y="3897"/>
                </a:cubicBezTo>
                <a:cubicBezTo>
                  <a:pt x="1560" y="3897"/>
                  <a:pt x="1596" y="3861"/>
                  <a:pt x="1596" y="3818"/>
                </a:cubicBezTo>
                <a:cubicBezTo>
                  <a:pt x="1596" y="3816"/>
                  <a:pt x="1596" y="3814"/>
                  <a:pt x="1596" y="3812"/>
                </a:cubicBezTo>
                <a:cubicBezTo>
                  <a:pt x="1660" y="3812"/>
                  <a:pt x="1751" y="3812"/>
                  <a:pt x="1816" y="3812"/>
                </a:cubicBezTo>
                <a:cubicBezTo>
                  <a:pt x="1821" y="3823"/>
                  <a:pt x="1821" y="3823"/>
                  <a:pt x="1821" y="3823"/>
                </a:cubicBezTo>
                <a:cubicBezTo>
                  <a:pt x="2065" y="3823"/>
                  <a:pt x="2217" y="3686"/>
                  <a:pt x="2217" y="3427"/>
                </a:cubicBezTo>
                <a:cubicBezTo>
                  <a:pt x="2210" y="3419"/>
                  <a:pt x="2210" y="3419"/>
                  <a:pt x="2210" y="3419"/>
                </a:cubicBezTo>
                <a:cubicBezTo>
                  <a:pt x="2210" y="3362"/>
                  <a:pt x="2210" y="3306"/>
                  <a:pt x="2210" y="3249"/>
                </a:cubicBezTo>
                <a:cubicBezTo>
                  <a:pt x="2210" y="2968"/>
                  <a:pt x="2210" y="2687"/>
                  <a:pt x="2210" y="2405"/>
                </a:cubicBezTo>
                <a:cubicBezTo>
                  <a:pt x="2219" y="2405"/>
                  <a:pt x="2219" y="2405"/>
                  <a:pt x="2219" y="2405"/>
                </a:cubicBezTo>
                <a:cubicBezTo>
                  <a:pt x="2219" y="2405"/>
                  <a:pt x="2219" y="2405"/>
                  <a:pt x="2219" y="2405"/>
                </a:cubicBezTo>
                <a:cubicBezTo>
                  <a:pt x="2221" y="2405"/>
                  <a:pt x="2224" y="2405"/>
                  <a:pt x="2227" y="2405"/>
                </a:cubicBezTo>
                <a:cubicBezTo>
                  <a:pt x="2227" y="2382"/>
                  <a:pt x="2227" y="2359"/>
                  <a:pt x="2227" y="2336"/>
                </a:cubicBezTo>
                <a:cubicBezTo>
                  <a:pt x="2233" y="2336"/>
                  <a:pt x="2238" y="2336"/>
                  <a:pt x="2244" y="2336"/>
                </a:cubicBezTo>
                <a:cubicBezTo>
                  <a:pt x="2246" y="2336"/>
                  <a:pt x="2282" y="2336"/>
                  <a:pt x="2284" y="2336"/>
                </a:cubicBezTo>
                <a:cubicBezTo>
                  <a:pt x="2309" y="2336"/>
                  <a:pt x="2277" y="2322"/>
                  <a:pt x="2284" y="2303"/>
                </a:cubicBezTo>
                <a:moveTo>
                  <a:pt x="1365" y="293"/>
                </a:moveTo>
                <a:cubicBezTo>
                  <a:pt x="1357" y="293"/>
                  <a:pt x="1357" y="293"/>
                  <a:pt x="1357" y="293"/>
                </a:cubicBezTo>
                <a:cubicBezTo>
                  <a:pt x="1344" y="293"/>
                  <a:pt x="1344" y="293"/>
                  <a:pt x="1344" y="293"/>
                </a:cubicBezTo>
                <a:cubicBezTo>
                  <a:pt x="1344" y="319"/>
                  <a:pt x="1344" y="319"/>
                  <a:pt x="1344" y="319"/>
                </a:cubicBezTo>
                <a:cubicBezTo>
                  <a:pt x="1187" y="319"/>
                  <a:pt x="1030" y="319"/>
                  <a:pt x="873" y="319"/>
                </a:cubicBezTo>
                <a:cubicBezTo>
                  <a:pt x="873" y="293"/>
                  <a:pt x="873" y="293"/>
                  <a:pt x="873" y="293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52" y="293"/>
                  <a:pt x="852" y="293"/>
                  <a:pt x="852" y="293"/>
                </a:cubicBezTo>
                <a:cubicBezTo>
                  <a:pt x="852" y="80"/>
                  <a:pt x="852" y="80"/>
                  <a:pt x="852" y="80"/>
                </a:cubicBezTo>
                <a:cubicBezTo>
                  <a:pt x="853" y="80"/>
                  <a:pt x="854" y="80"/>
                  <a:pt x="855" y="80"/>
                </a:cubicBezTo>
                <a:cubicBezTo>
                  <a:pt x="856" y="80"/>
                  <a:pt x="857" y="80"/>
                  <a:pt x="858" y="80"/>
                </a:cubicBezTo>
                <a:cubicBezTo>
                  <a:pt x="866" y="64"/>
                  <a:pt x="881" y="53"/>
                  <a:pt x="898" y="53"/>
                </a:cubicBezTo>
                <a:cubicBezTo>
                  <a:pt x="911" y="53"/>
                  <a:pt x="924" y="53"/>
                  <a:pt x="937" y="53"/>
                </a:cubicBezTo>
                <a:cubicBezTo>
                  <a:pt x="993" y="53"/>
                  <a:pt x="1048" y="53"/>
                  <a:pt x="1104" y="53"/>
                </a:cubicBezTo>
                <a:cubicBezTo>
                  <a:pt x="1172" y="53"/>
                  <a:pt x="1240" y="53"/>
                  <a:pt x="1307" y="53"/>
                </a:cubicBezTo>
                <a:cubicBezTo>
                  <a:pt x="1311" y="53"/>
                  <a:pt x="1315" y="53"/>
                  <a:pt x="1319" y="53"/>
                </a:cubicBezTo>
                <a:cubicBezTo>
                  <a:pt x="1336" y="53"/>
                  <a:pt x="1351" y="64"/>
                  <a:pt x="1359" y="80"/>
                </a:cubicBezTo>
                <a:cubicBezTo>
                  <a:pt x="1360" y="80"/>
                  <a:pt x="1361" y="80"/>
                  <a:pt x="1361" y="80"/>
                </a:cubicBezTo>
                <a:cubicBezTo>
                  <a:pt x="1362" y="80"/>
                  <a:pt x="1364" y="80"/>
                  <a:pt x="1365" y="80"/>
                </a:cubicBezTo>
                <a:cubicBezTo>
                  <a:pt x="1365" y="293"/>
                  <a:pt x="1365" y="293"/>
                  <a:pt x="1365" y="293"/>
                </a:cubicBezTo>
                <a:moveTo>
                  <a:pt x="2231" y="1907"/>
                </a:moveTo>
                <a:cubicBezTo>
                  <a:pt x="2231" y="1962"/>
                  <a:pt x="2231" y="2018"/>
                  <a:pt x="2231" y="2074"/>
                </a:cubicBezTo>
                <a:cubicBezTo>
                  <a:pt x="2231" y="2142"/>
                  <a:pt x="2231" y="2209"/>
                  <a:pt x="2231" y="2277"/>
                </a:cubicBezTo>
                <a:cubicBezTo>
                  <a:pt x="2231" y="2281"/>
                  <a:pt x="2231" y="2285"/>
                  <a:pt x="2231" y="2289"/>
                </a:cubicBezTo>
                <a:cubicBezTo>
                  <a:pt x="2231" y="2304"/>
                  <a:pt x="2223" y="2317"/>
                  <a:pt x="2210" y="2326"/>
                </a:cubicBezTo>
                <a:cubicBezTo>
                  <a:pt x="2210" y="2161"/>
                  <a:pt x="2210" y="1996"/>
                  <a:pt x="2210" y="1831"/>
                </a:cubicBezTo>
                <a:cubicBezTo>
                  <a:pt x="2223" y="1839"/>
                  <a:pt x="2231" y="1853"/>
                  <a:pt x="2231" y="1868"/>
                </a:cubicBezTo>
                <a:cubicBezTo>
                  <a:pt x="2231" y="1881"/>
                  <a:pt x="2231" y="1894"/>
                  <a:pt x="2231" y="1907"/>
                </a:cubicBezTo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5621552" y="3998777"/>
            <a:ext cx="727075" cy="727075"/>
          </a:xfrm>
          <a:custGeom>
            <a:avLst/>
            <a:gdLst>
              <a:gd name="T0" fmla="*/ 541 w 594"/>
              <a:gd name="T1" fmla="*/ 21 h 594"/>
              <a:gd name="T2" fmla="*/ 374 w 594"/>
              <a:gd name="T3" fmla="*/ 152 h 594"/>
              <a:gd name="T4" fmla="*/ 302 w 594"/>
              <a:gd name="T5" fmla="*/ 121 h 594"/>
              <a:gd name="T6" fmla="*/ 316 w 594"/>
              <a:gd name="T7" fmla="*/ 92 h 594"/>
              <a:gd name="T8" fmla="*/ 313 w 594"/>
              <a:gd name="T9" fmla="*/ 90 h 594"/>
              <a:gd name="T10" fmla="*/ 281 w 594"/>
              <a:gd name="T11" fmla="*/ 106 h 594"/>
              <a:gd name="T12" fmla="*/ 276 w 594"/>
              <a:gd name="T13" fmla="*/ 111 h 594"/>
              <a:gd name="T14" fmla="*/ 249 w 594"/>
              <a:gd name="T15" fmla="*/ 99 h 594"/>
              <a:gd name="T16" fmla="*/ 251 w 594"/>
              <a:gd name="T17" fmla="*/ 98 h 594"/>
              <a:gd name="T18" fmla="*/ 267 w 594"/>
              <a:gd name="T19" fmla="*/ 65 h 594"/>
              <a:gd name="T20" fmla="*/ 265 w 594"/>
              <a:gd name="T21" fmla="*/ 63 h 594"/>
              <a:gd name="T22" fmla="*/ 232 w 594"/>
              <a:gd name="T23" fmla="*/ 79 h 594"/>
              <a:gd name="T24" fmla="*/ 224 w 594"/>
              <a:gd name="T25" fmla="*/ 88 h 594"/>
              <a:gd name="T26" fmla="*/ 201 w 594"/>
              <a:gd name="T27" fmla="*/ 79 h 594"/>
              <a:gd name="T28" fmla="*/ 108 w 594"/>
              <a:gd name="T29" fmla="*/ 83 h 594"/>
              <a:gd name="T30" fmla="*/ 267 w 594"/>
              <a:gd name="T31" fmla="*/ 255 h 594"/>
              <a:gd name="T32" fmla="*/ 148 w 594"/>
              <a:gd name="T33" fmla="*/ 410 h 594"/>
              <a:gd name="T34" fmla="*/ 78 w 594"/>
              <a:gd name="T35" fmla="*/ 403 h 594"/>
              <a:gd name="T36" fmla="*/ 0 w 594"/>
              <a:gd name="T37" fmla="*/ 443 h 594"/>
              <a:gd name="T38" fmla="*/ 96 w 594"/>
              <a:gd name="T39" fmla="*/ 461 h 594"/>
              <a:gd name="T40" fmla="*/ 128 w 594"/>
              <a:gd name="T41" fmla="*/ 467 h 594"/>
              <a:gd name="T42" fmla="*/ 133 w 594"/>
              <a:gd name="T43" fmla="*/ 498 h 594"/>
              <a:gd name="T44" fmla="*/ 151 w 594"/>
              <a:gd name="T45" fmla="*/ 594 h 594"/>
              <a:gd name="T46" fmla="*/ 191 w 594"/>
              <a:gd name="T47" fmla="*/ 516 h 594"/>
              <a:gd name="T48" fmla="*/ 184 w 594"/>
              <a:gd name="T49" fmla="*/ 446 h 594"/>
              <a:gd name="T50" fmla="*/ 339 w 594"/>
              <a:gd name="T51" fmla="*/ 328 h 594"/>
              <a:gd name="T52" fmla="*/ 511 w 594"/>
              <a:gd name="T53" fmla="*/ 486 h 594"/>
              <a:gd name="T54" fmla="*/ 515 w 594"/>
              <a:gd name="T55" fmla="*/ 393 h 594"/>
              <a:gd name="T56" fmla="*/ 506 w 594"/>
              <a:gd name="T57" fmla="*/ 371 h 594"/>
              <a:gd name="T58" fmla="*/ 515 w 594"/>
              <a:gd name="T59" fmla="*/ 362 h 594"/>
              <a:gd name="T60" fmla="*/ 531 w 594"/>
              <a:gd name="T61" fmla="*/ 330 h 594"/>
              <a:gd name="T62" fmla="*/ 529 w 594"/>
              <a:gd name="T63" fmla="*/ 327 h 594"/>
              <a:gd name="T64" fmla="*/ 496 w 594"/>
              <a:gd name="T65" fmla="*/ 344 h 594"/>
              <a:gd name="T66" fmla="*/ 495 w 594"/>
              <a:gd name="T67" fmla="*/ 345 h 594"/>
              <a:gd name="T68" fmla="*/ 484 w 594"/>
              <a:gd name="T69" fmla="*/ 318 h 594"/>
              <a:gd name="T70" fmla="*/ 488 w 594"/>
              <a:gd name="T71" fmla="*/ 314 h 594"/>
              <a:gd name="T72" fmla="*/ 504 w 594"/>
              <a:gd name="T73" fmla="*/ 281 h 594"/>
              <a:gd name="T74" fmla="*/ 502 w 594"/>
              <a:gd name="T75" fmla="*/ 279 h 594"/>
              <a:gd name="T76" fmla="*/ 473 w 594"/>
              <a:gd name="T77" fmla="*/ 292 h 594"/>
              <a:gd name="T78" fmla="*/ 443 w 594"/>
              <a:gd name="T79" fmla="*/ 220 h 594"/>
              <a:gd name="T80" fmla="*/ 573 w 594"/>
              <a:gd name="T81" fmla="*/ 53 h 594"/>
              <a:gd name="T82" fmla="*/ 589 w 594"/>
              <a:gd name="T83" fmla="*/ 5 h 594"/>
              <a:gd name="T84" fmla="*/ 541 w 594"/>
              <a:gd name="T85" fmla="*/ 21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94" h="594">
                <a:moveTo>
                  <a:pt x="541" y="21"/>
                </a:moveTo>
                <a:cubicBezTo>
                  <a:pt x="374" y="152"/>
                  <a:pt x="374" y="152"/>
                  <a:pt x="374" y="152"/>
                </a:cubicBezTo>
                <a:cubicBezTo>
                  <a:pt x="302" y="121"/>
                  <a:pt x="302" y="121"/>
                  <a:pt x="302" y="121"/>
                </a:cubicBezTo>
                <a:cubicBezTo>
                  <a:pt x="314" y="109"/>
                  <a:pt x="320" y="96"/>
                  <a:pt x="316" y="92"/>
                </a:cubicBezTo>
                <a:cubicBezTo>
                  <a:pt x="313" y="90"/>
                  <a:pt x="313" y="90"/>
                  <a:pt x="313" y="90"/>
                </a:cubicBezTo>
                <a:cubicBezTo>
                  <a:pt x="309" y="85"/>
                  <a:pt x="294" y="93"/>
                  <a:pt x="281" y="106"/>
                </a:cubicBezTo>
                <a:cubicBezTo>
                  <a:pt x="279" y="108"/>
                  <a:pt x="278" y="109"/>
                  <a:pt x="276" y="111"/>
                </a:cubicBezTo>
                <a:cubicBezTo>
                  <a:pt x="249" y="99"/>
                  <a:pt x="249" y="99"/>
                  <a:pt x="249" y="99"/>
                </a:cubicBezTo>
                <a:cubicBezTo>
                  <a:pt x="250" y="99"/>
                  <a:pt x="250" y="98"/>
                  <a:pt x="251" y="98"/>
                </a:cubicBezTo>
                <a:cubicBezTo>
                  <a:pt x="264" y="84"/>
                  <a:pt x="271" y="70"/>
                  <a:pt x="267" y="65"/>
                </a:cubicBezTo>
                <a:cubicBezTo>
                  <a:pt x="265" y="63"/>
                  <a:pt x="265" y="63"/>
                  <a:pt x="265" y="63"/>
                </a:cubicBezTo>
                <a:cubicBezTo>
                  <a:pt x="260" y="58"/>
                  <a:pt x="245" y="66"/>
                  <a:pt x="232" y="79"/>
                </a:cubicBezTo>
                <a:cubicBezTo>
                  <a:pt x="229" y="82"/>
                  <a:pt x="226" y="85"/>
                  <a:pt x="224" y="88"/>
                </a:cubicBezTo>
                <a:cubicBezTo>
                  <a:pt x="201" y="79"/>
                  <a:pt x="201" y="79"/>
                  <a:pt x="201" y="79"/>
                </a:cubicBezTo>
                <a:cubicBezTo>
                  <a:pt x="108" y="83"/>
                  <a:pt x="108" y="83"/>
                  <a:pt x="108" y="83"/>
                </a:cubicBezTo>
                <a:cubicBezTo>
                  <a:pt x="108" y="83"/>
                  <a:pt x="364" y="190"/>
                  <a:pt x="267" y="255"/>
                </a:cubicBezTo>
                <a:cubicBezTo>
                  <a:pt x="223" y="284"/>
                  <a:pt x="148" y="410"/>
                  <a:pt x="148" y="410"/>
                </a:cubicBezTo>
                <a:cubicBezTo>
                  <a:pt x="78" y="403"/>
                  <a:pt x="78" y="403"/>
                  <a:pt x="78" y="403"/>
                </a:cubicBezTo>
                <a:cubicBezTo>
                  <a:pt x="0" y="443"/>
                  <a:pt x="0" y="443"/>
                  <a:pt x="0" y="443"/>
                </a:cubicBezTo>
                <a:cubicBezTo>
                  <a:pt x="96" y="461"/>
                  <a:pt x="96" y="461"/>
                  <a:pt x="96" y="461"/>
                </a:cubicBezTo>
                <a:cubicBezTo>
                  <a:pt x="128" y="467"/>
                  <a:pt x="128" y="467"/>
                  <a:pt x="128" y="467"/>
                </a:cubicBezTo>
                <a:cubicBezTo>
                  <a:pt x="133" y="498"/>
                  <a:pt x="133" y="498"/>
                  <a:pt x="133" y="498"/>
                </a:cubicBezTo>
                <a:cubicBezTo>
                  <a:pt x="151" y="594"/>
                  <a:pt x="151" y="594"/>
                  <a:pt x="151" y="594"/>
                </a:cubicBezTo>
                <a:cubicBezTo>
                  <a:pt x="191" y="516"/>
                  <a:pt x="191" y="516"/>
                  <a:pt x="191" y="516"/>
                </a:cubicBezTo>
                <a:cubicBezTo>
                  <a:pt x="184" y="446"/>
                  <a:pt x="184" y="446"/>
                  <a:pt x="184" y="446"/>
                </a:cubicBezTo>
                <a:cubicBezTo>
                  <a:pt x="184" y="446"/>
                  <a:pt x="310" y="371"/>
                  <a:pt x="339" y="328"/>
                </a:cubicBezTo>
                <a:cubicBezTo>
                  <a:pt x="404" y="231"/>
                  <a:pt x="511" y="486"/>
                  <a:pt x="511" y="486"/>
                </a:cubicBezTo>
                <a:cubicBezTo>
                  <a:pt x="515" y="393"/>
                  <a:pt x="515" y="393"/>
                  <a:pt x="515" y="393"/>
                </a:cubicBezTo>
                <a:cubicBezTo>
                  <a:pt x="506" y="371"/>
                  <a:pt x="506" y="371"/>
                  <a:pt x="506" y="371"/>
                </a:cubicBezTo>
                <a:cubicBezTo>
                  <a:pt x="509" y="368"/>
                  <a:pt x="512" y="365"/>
                  <a:pt x="515" y="362"/>
                </a:cubicBezTo>
                <a:cubicBezTo>
                  <a:pt x="529" y="349"/>
                  <a:pt x="536" y="334"/>
                  <a:pt x="531" y="330"/>
                </a:cubicBezTo>
                <a:cubicBezTo>
                  <a:pt x="529" y="327"/>
                  <a:pt x="529" y="327"/>
                  <a:pt x="529" y="327"/>
                </a:cubicBezTo>
                <a:cubicBezTo>
                  <a:pt x="525" y="323"/>
                  <a:pt x="510" y="330"/>
                  <a:pt x="496" y="344"/>
                </a:cubicBezTo>
                <a:cubicBezTo>
                  <a:pt x="496" y="344"/>
                  <a:pt x="496" y="345"/>
                  <a:pt x="495" y="345"/>
                </a:cubicBezTo>
                <a:cubicBezTo>
                  <a:pt x="484" y="318"/>
                  <a:pt x="484" y="318"/>
                  <a:pt x="484" y="318"/>
                </a:cubicBezTo>
                <a:cubicBezTo>
                  <a:pt x="485" y="317"/>
                  <a:pt x="487" y="315"/>
                  <a:pt x="488" y="314"/>
                </a:cubicBezTo>
                <a:cubicBezTo>
                  <a:pt x="502" y="300"/>
                  <a:pt x="509" y="286"/>
                  <a:pt x="504" y="281"/>
                </a:cubicBezTo>
                <a:cubicBezTo>
                  <a:pt x="502" y="279"/>
                  <a:pt x="502" y="279"/>
                  <a:pt x="502" y="279"/>
                </a:cubicBezTo>
                <a:cubicBezTo>
                  <a:pt x="498" y="275"/>
                  <a:pt x="485" y="280"/>
                  <a:pt x="473" y="292"/>
                </a:cubicBezTo>
                <a:cubicBezTo>
                  <a:pt x="443" y="220"/>
                  <a:pt x="443" y="220"/>
                  <a:pt x="443" y="220"/>
                </a:cubicBezTo>
                <a:cubicBezTo>
                  <a:pt x="573" y="53"/>
                  <a:pt x="573" y="53"/>
                  <a:pt x="573" y="53"/>
                </a:cubicBezTo>
                <a:cubicBezTo>
                  <a:pt x="573" y="53"/>
                  <a:pt x="594" y="29"/>
                  <a:pt x="589" y="5"/>
                </a:cubicBezTo>
                <a:cubicBezTo>
                  <a:pt x="566" y="0"/>
                  <a:pt x="541" y="21"/>
                  <a:pt x="541" y="2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0574" y="2141034"/>
            <a:ext cx="1346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</a:rPr>
              <a:t>STAR</a:t>
            </a:r>
            <a:endParaRPr lang="ko-KR" altLang="en-US" sz="40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44270" y="2594517"/>
            <a:ext cx="19795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1"/>
                </a:solidFill>
              </a:rPr>
              <a:t>GATE</a:t>
            </a:r>
            <a:endParaRPr lang="ko-KR" altLang="en-US" sz="6000" dirty="0">
              <a:solidFill>
                <a:schemeClr val="accent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68167" y="5037001"/>
            <a:ext cx="1351733" cy="304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02714" y="1956368"/>
            <a:ext cx="17748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>
              <a:buAutoNum type="arabicPeriod"/>
            </a:pPr>
            <a:r>
              <a:rPr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시간 절약</a:t>
            </a:r>
            <a:endParaRPr lang="en-US" altLang="ko-KR" sz="2400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r">
              <a:buAutoNum type="arabicPeriod"/>
            </a:pPr>
            <a:r>
              <a:rPr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정확성</a:t>
            </a:r>
            <a:endParaRPr lang="en-US" altLang="ko-KR" sz="2400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r">
              <a:buAutoNum type="arabicPeriod"/>
            </a:pPr>
            <a:r>
              <a:rPr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편리성</a:t>
            </a:r>
            <a:endParaRPr lang="en-US" altLang="ko-KR" sz="2400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을 갖춘</a:t>
            </a:r>
            <a:endParaRPr lang="en-US" altLang="ko-KR" sz="2400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00600" y="5924550"/>
            <a:ext cx="2524125" cy="1809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518401" y="1956368"/>
            <a:ext cx="312457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사물 인식 </a:t>
            </a:r>
            <a:endParaRPr lang="en-US" altLang="ko-KR" sz="3600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기내 반입 여부</a:t>
            </a:r>
            <a:endParaRPr lang="en-US" altLang="ko-KR" sz="3600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어플리케이션</a:t>
            </a:r>
            <a:endParaRPr lang="en-US" altLang="ko-KR" sz="3600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3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팀 소개</a:t>
            </a:r>
          </a:p>
        </p:txBody>
      </p:sp>
      <p:sp>
        <p:nvSpPr>
          <p:cNvPr id="4" name="양쪽 모서리가 잘린 사각형 3"/>
          <p:cNvSpPr/>
          <p:nvPr/>
        </p:nvSpPr>
        <p:spPr>
          <a:xfrm rot="10800000">
            <a:off x="576409" y="1860550"/>
            <a:ext cx="2339999" cy="914400"/>
          </a:xfrm>
          <a:prstGeom prst="snip2SameRect">
            <a:avLst>
              <a:gd name="adj1" fmla="val 10417"/>
              <a:gd name="adj2" fmla="val 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양쪽 모서리가 잘린 사각형 4"/>
          <p:cNvSpPr/>
          <p:nvPr/>
        </p:nvSpPr>
        <p:spPr>
          <a:xfrm>
            <a:off x="576409" y="2774950"/>
            <a:ext cx="2339999" cy="3448050"/>
          </a:xfrm>
          <a:prstGeom prst="snip2SameRect">
            <a:avLst>
              <a:gd name="adj1" fmla="val 2636"/>
              <a:gd name="adj2" fmla="val 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576409" y="2774950"/>
            <a:ext cx="23399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7">
            <a:extLst>
              <a:ext uri="{FF2B5EF4-FFF2-40B4-BE49-F238E27FC236}">
                <a16:creationId xmlns:a16="http://schemas.microsoft.com/office/drawing/2014/main" id="{F43DC72A-F281-4772-97E7-F1FA8A87BDEE}"/>
              </a:ext>
            </a:extLst>
          </p:cNvPr>
          <p:cNvSpPr>
            <a:spLocks noEditPoints="1"/>
          </p:cNvSpPr>
          <p:nvPr/>
        </p:nvSpPr>
        <p:spPr bwMode="auto">
          <a:xfrm>
            <a:off x="1414222" y="2917431"/>
            <a:ext cx="655210" cy="1020467"/>
          </a:xfrm>
          <a:custGeom>
            <a:avLst/>
            <a:gdLst>
              <a:gd name="T0" fmla="*/ 2284 w 2309"/>
              <a:gd name="T1" fmla="*/ 2281 h 3897"/>
              <a:gd name="T2" fmla="*/ 2284 w 2309"/>
              <a:gd name="T3" fmla="*/ 2230 h 3897"/>
              <a:gd name="T4" fmla="*/ 2284 w 2309"/>
              <a:gd name="T5" fmla="*/ 2180 h 3897"/>
              <a:gd name="T6" fmla="*/ 2284 w 2309"/>
              <a:gd name="T7" fmla="*/ 2129 h 3897"/>
              <a:gd name="T8" fmla="*/ 2284 w 2309"/>
              <a:gd name="T9" fmla="*/ 2078 h 3897"/>
              <a:gd name="T10" fmla="*/ 2284 w 2309"/>
              <a:gd name="T11" fmla="*/ 2028 h 3897"/>
              <a:gd name="T12" fmla="*/ 2284 w 2309"/>
              <a:gd name="T13" fmla="*/ 1977 h 3897"/>
              <a:gd name="T14" fmla="*/ 2284 w 2309"/>
              <a:gd name="T15" fmla="*/ 1926 h 3897"/>
              <a:gd name="T16" fmla="*/ 2284 w 2309"/>
              <a:gd name="T17" fmla="*/ 1876 h 3897"/>
              <a:gd name="T18" fmla="*/ 2244 w 2309"/>
              <a:gd name="T19" fmla="*/ 1820 h 3897"/>
              <a:gd name="T20" fmla="*/ 2216 w 2309"/>
              <a:gd name="T21" fmla="*/ 1751 h 3897"/>
              <a:gd name="T22" fmla="*/ 2210 w 2309"/>
              <a:gd name="T23" fmla="*/ 712 h 3897"/>
              <a:gd name="T24" fmla="*/ 1816 w 2309"/>
              <a:gd name="T25" fmla="*/ 319 h 3897"/>
              <a:gd name="T26" fmla="*/ 1457 w 2309"/>
              <a:gd name="T27" fmla="*/ 293 h 3897"/>
              <a:gd name="T28" fmla="*/ 1436 w 2309"/>
              <a:gd name="T29" fmla="*/ 66 h 3897"/>
              <a:gd name="T30" fmla="*/ 1366 w 2309"/>
              <a:gd name="T31" fmla="*/ 58 h 3897"/>
              <a:gd name="T32" fmla="*/ 1333 w 2309"/>
              <a:gd name="T33" fmla="*/ 0 h 3897"/>
              <a:gd name="T34" fmla="*/ 1290 w 2309"/>
              <a:gd name="T35" fmla="*/ 0 h 3897"/>
              <a:gd name="T36" fmla="*/ 1239 w 2309"/>
              <a:gd name="T37" fmla="*/ 0 h 3897"/>
              <a:gd name="T38" fmla="*/ 1188 w 2309"/>
              <a:gd name="T39" fmla="*/ 0 h 3897"/>
              <a:gd name="T40" fmla="*/ 1138 w 2309"/>
              <a:gd name="T41" fmla="*/ 0 h 3897"/>
              <a:gd name="T42" fmla="*/ 1087 w 2309"/>
              <a:gd name="T43" fmla="*/ 0 h 3897"/>
              <a:gd name="T44" fmla="*/ 1036 w 2309"/>
              <a:gd name="T45" fmla="*/ 0 h 3897"/>
              <a:gd name="T46" fmla="*/ 986 w 2309"/>
              <a:gd name="T47" fmla="*/ 0 h 3897"/>
              <a:gd name="T48" fmla="*/ 935 w 2309"/>
              <a:gd name="T49" fmla="*/ 0 h 3897"/>
              <a:gd name="T50" fmla="*/ 885 w 2309"/>
              <a:gd name="T51" fmla="*/ 0 h 3897"/>
              <a:gd name="T52" fmla="*/ 850 w 2309"/>
              <a:gd name="T53" fmla="*/ 58 h 3897"/>
              <a:gd name="T54" fmla="*/ 781 w 2309"/>
              <a:gd name="T55" fmla="*/ 80 h 3897"/>
              <a:gd name="T56" fmla="*/ 773 w 2309"/>
              <a:gd name="T57" fmla="*/ 293 h 3897"/>
              <a:gd name="T58" fmla="*/ 499 w 2309"/>
              <a:gd name="T59" fmla="*/ 319 h 3897"/>
              <a:gd name="T60" fmla="*/ 0 w 2309"/>
              <a:gd name="T61" fmla="*/ 704 h 3897"/>
              <a:gd name="T62" fmla="*/ 7 w 2309"/>
              <a:gd name="T63" fmla="*/ 3249 h 3897"/>
              <a:gd name="T64" fmla="*/ 396 w 2309"/>
              <a:gd name="T65" fmla="*/ 3823 h 3897"/>
              <a:gd name="T66" fmla="*/ 614 w 2309"/>
              <a:gd name="T67" fmla="*/ 3818 h 3897"/>
              <a:gd name="T68" fmla="*/ 772 w 2309"/>
              <a:gd name="T69" fmla="*/ 3812 h 3897"/>
              <a:gd name="T70" fmla="*/ 1517 w 2309"/>
              <a:gd name="T71" fmla="*/ 3897 h 3897"/>
              <a:gd name="T72" fmla="*/ 1816 w 2309"/>
              <a:gd name="T73" fmla="*/ 3812 h 3897"/>
              <a:gd name="T74" fmla="*/ 2210 w 2309"/>
              <a:gd name="T75" fmla="*/ 3419 h 3897"/>
              <a:gd name="T76" fmla="*/ 2219 w 2309"/>
              <a:gd name="T77" fmla="*/ 2405 h 3897"/>
              <a:gd name="T78" fmla="*/ 2227 w 2309"/>
              <a:gd name="T79" fmla="*/ 2336 h 3897"/>
              <a:gd name="T80" fmla="*/ 2284 w 2309"/>
              <a:gd name="T81" fmla="*/ 2303 h 3897"/>
              <a:gd name="T82" fmla="*/ 1344 w 2309"/>
              <a:gd name="T83" fmla="*/ 293 h 3897"/>
              <a:gd name="T84" fmla="*/ 873 w 2309"/>
              <a:gd name="T85" fmla="*/ 293 h 3897"/>
              <a:gd name="T86" fmla="*/ 852 w 2309"/>
              <a:gd name="T87" fmla="*/ 80 h 3897"/>
              <a:gd name="T88" fmla="*/ 898 w 2309"/>
              <a:gd name="T89" fmla="*/ 53 h 3897"/>
              <a:gd name="T90" fmla="*/ 1307 w 2309"/>
              <a:gd name="T91" fmla="*/ 53 h 3897"/>
              <a:gd name="T92" fmla="*/ 1361 w 2309"/>
              <a:gd name="T93" fmla="*/ 80 h 3897"/>
              <a:gd name="T94" fmla="*/ 2231 w 2309"/>
              <a:gd name="T95" fmla="*/ 1907 h 3897"/>
              <a:gd name="T96" fmla="*/ 2231 w 2309"/>
              <a:gd name="T97" fmla="*/ 2289 h 3897"/>
              <a:gd name="T98" fmla="*/ 2231 w 2309"/>
              <a:gd name="T99" fmla="*/ 1868 h 3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309" h="3897">
                <a:moveTo>
                  <a:pt x="2284" y="2303"/>
                </a:moveTo>
                <a:cubicBezTo>
                  <a:pt x="2284" y="2302"/>
                  <a:pt x="2284" y="2302"/>
                  <a:pt x="2284" y="2302"/>
                </a:cubicBezTo>
                <a:cubicBezTo>
                  <a:pt x="2273" y="2301"/>
                  <a:pt x="2284" y="2292"/>
                  <a:pt x="2284" y="2281"/>
                </a:cubicBezTo>
                <a:cubicBezTo>
                  <a:pt x="2284" y="2269"/>
                  <a:pt x="2272" y="2260"/>
                  <a:pt x="2284" y="2260"/>
                </a:cubicBezTo>
                <a:cubicBezTo>
                  <a:pt x="2284" y="2257"/>
                  <a:pt x="2284" y="2254"/>
                  <a:pt x="2284" y="2252"/>
                </a:cubicBezTo>
                <a:cubicBezTo>
                  <a:pt x="2272" y="2252"/>
                  <a:pt x="2284" y="2242"/>
                  <a:pt x="2284" y="2230"/>
                </a:cubicBezTo>
                <a:cubicBezTo>
                  <a:pt x="2284" y="2218"/>
                  <a:pt x="2272" y="2209"/>
                  <a:pt x="2284" y="2209"/>
                </a:cubicBezTo>
                <a:cubicBezTo>
                  <a:pt x="2284" y="2206"/>
                  <a:pt x="2284" y="2204"/>
                  <a:pt x="2284" y="2201"/>
                </a:cubicBezTo>
                <a:cubicBezTo>
                  <a:pt x="2272" y="2201"/>
                  <a:pt x="2284" y="2191"/>
                  <a:pt x="2284" y="2180"/>
                </a:cubicBezTo>
                <a:cubicBezTo>
                  <a:pt x="2284" y="2168"/>
                  <a:pt x="2272" y="2158"/>
                  <a:pt x="2284" y="2158"/>
                </a:cubicBezTo>
                <a:cubicBezTo>
                  <a:pt x="2284" y="2156"/>
                  <a:pt x="2284" y="2153"/>
                  <a:pt x="2284" y="2150"/>
                </a:cubicBezTo>
                <a:cubicBezTo>
                  <a:pt x="2272" y="2150"/>
                  <a:pt x="2284" y="2141"/>
                  <a:pt x="2284" y="2129"/>
                </a:cubicBezTo>
                <a:cubicBezTo>
                  <a:pt x="2284" y="2117"/>
                  <a:pt x="2272" y="2108"/>
                  <a:pt x="2284" y="2108"/>
                </a:cubicBezTo>
                <a:cubicBezTo>
                  <a:pt x="2284" y="2105"/>
                  <a:pt x="2284" y="2102"/>
                  <a:pt x="2284" y="2100"/>
                </a:cubicBezTo>
                <a:cubicBezTo>
                  <a:pt x="2272" y="2100"/>
                  <a:pt x="2284" y="2090"/>
                  <a:pt x="2284" y="2078"/>
                </a:cubicBezTo>
                <a:cubicBezTo>
                  <a:pt x="2284" y="2066"/>
                  <a:pt x="2272" y="2057"/>
                  <a:pt x="2284" y="2057"/>
                </a:cubicBezTo>
                <a:cubicBezTo>
                  <a:pt x="2284" y="2054"/>
                  <a:pt x="2284" y="2052"/>
                  <a:pt x="2284" y="2049"/>
                </a:cubicBezTo>
                <a:cubicBezTo>
                  <a:pt x="2272" y="2049"/>
                  <a:pt x="2284" y="2039"/>
                  <a:pt x="2284" y="2028"/>
                </a:cubicBezTo>
                <a:cubicBezTo>
                  <a:pt x="2284" y="2016"/>
                  <a:pt x="2272" y="2006"/>
                  <a:pt x="2284" y="2006"/>
                </a:cubicBezTo>
                <a:cubicBezTo>
                  <a:pt x="2284" y="2004"/>
                  <a:pt x="2284" y="2001"/>
                  <a:pt x="2284" y="1998"/>
                </a:cubicBezTo>
                <a:cubicBezTo>
                  <a:pt x="2272" y="1998"/>
                  <a:pt x="2284" y="1989"/>
                  <a:pt x="2284" y="1977"/>
                </a:cubicBezTo>
                <a:cubicBezTo>
                  <a:pt x="2284" y="1965"/>
                  <a:pt x="2272" y="1956"/>
                  <a:pt x="2284" y="1956"/>
                </a:cubicBezTo>
                <a:cubicBezTo>
                  <a:pt x="2284" y="1953"/>
                  <a:pt x="2284" y="1950"/>
                  <a:pt x="2284" y="1948"/>
                </a:cubicBezTo>
                <a:cubicBezTo>
                  <a:pt x="2272" y="1948"/>
                  <a:pt x="2284" y="1938"/>
                  <a:pt x="2284" y="1926"/>
                </a:cubicBezTo>
                <a:cubicBezTo>
                  <a:pt x="2284" y="1915"/>
                  <a:pt x="2272" y="1905"/>
                  <a:pt x="2284" y="1905"/>
                </a:cubicBezTo>
                <a:cubicBezTo>
                  <a:pt x="2284" y="1902"/>
                  <a:pt x="2284" y="1900"/>
                  <a:pt x="2284" y="1897"/>
                </a:cubicBezTo>
                <a:cubicBezTo>
                  <a:pt x="2272" y="1897"/>
                  <a:pt x="2284" y="1887"/>
                  <a:pt x="2284" y="1876"/>
                </a:cubicBezTo>
                <a:cubicBezTo>
                  <a:pt x="2284" y="1865"/>
                  <a:pt x="2273" y="1856"/>
                  <a:pt x="2284" y="1855"/>
                </a:cubicBezTo>
                <a:cubicBezTo>
                  <a:pt x="2277" y="1835"/>
                  <a:pt x="2309" y="1820"/>
                  <a:pt x="2284" y="1820"/>
                </a:cubicBezTo>
                <a:cubicBezTo>
                  <a:pt x="2282" y="1820"/>
                  <a:pt x="2246" y="1820"/>
                  <a:pt x="2244" y="1820"/>
                </a:cubicBezTo>
                <a:cubicBezTo>
                  <a:pt x="2238" y="1820"/>
                  <a:pt x="2232" y="1820"/>
                  <a:pt x="2227" y="1820"/>
                </a:cubicBezTo>
                <a:cubicBezTo>
                  <a:pt x="2227" y="1797"/>
                  <a:pt x="2227" y="1774"/>
                  <a:pt x="2227" y="1751"/>
                </a:cubicBezTo>
                <a:cubicBezTo>
                  <a:pt x="2223" y="1751"/>
                  <a:pt x="2219" y="1751"/>
                  <a:pt x="2216" y="1751"/>
                </a:cubicBezTo>
                <a:cubicBezTo>
                  <a:pt x="2214" y="1751"/>
                  <a:pt x="2212" y="1751"/>
                  <a:pt x="2210" y="1751"/>
                </a:cubicBezTo>
                <a:cubicBezTo>
                  <a:pt x="2210" y="1474"/>
                  <a:pt x="2210" y="1196"/>
                  <a:pt x="2210" y="919"/>
                </a:cubicBezTo>
                <a:cubicBezTo>
                  <a:pt x="2210" y="850"/>
                  <a:pt x="2210" y="781"/>
                  <a:pt x="2210" y="712"/>
                </a:cubicBezTo>
                <a:cubicBezTo>
                  <a:pt x="2217" y="704"/>
                  <a:pt x="2217" y="704"/>
                  <a:pt x="2217" y="704"/>
                </a:cubicBezTo>
                <a:cubicBezTo>
                  <a:pt x="2217" y="442"/>
                  <a:pt x="2062" y="308"/>
                  <a:pt x="1821" y="308"/>
                </a:cubicBezTo>
                <a:cubicBezTo>
                  <a:pt x="1816" y="319"/>
                  <a:pt x="1816" y="319"/>
                  <a:pt x="1816" y="319"/>
                </a:cubicBezTo>
                <a:cubicBezTo>
                  <a:pt x="1786" y="319"/>
                  <a:pt x="1757" y="319"/>
                  <a:pt x="1727" y="319"/>
                </a:cubicBezTo>
                <a:cubicBezTo>
                  <a:pt x="1637" y="319"/>
                  <a:pt x="1547" y="319"/>
                  <a:pt x="1457" y="319"/>
                </a:cubicBezTo>
                <a:cubicBezTo>
                  <a:pt x="1457" y="293"/>
                  <a:pt x="1457" y="293"/>
                  <a:pt x="1457" y="293"/>
                </a:cubicBezTo>
                <a:cubicBezTo>
                  <a:pt x="1444" y="293"/>
                  <a:pt x="1444" y="293"/>
                  <a:pt x="1444" y="293"/>
                </a:cubicBezTo>
                <a:cubicBezTo>
                  <a:pt x="1436" y="293"/>
                  <a:pt x="1436" y="293"/>
                  <a:pt x="1436" y="293"/>
                </a:cubicBezTo>
                <a:cubicBezTo>
                  <a:pt x="1436" y="66"/>
                  <a:pt x="1436" y="66"/>
                  <a:pt x="1436" y="66"/>
                </a:cubicBezTo>
                <a:cubicBezTo>
                  <a:pt x="1435" y="66"/>
                  <a:pt x="1435" y="66"/>
                  <a:pt x="1435" y="66"/>
                </a:cubicBezTo>
                <a:cubicBezTo>
                  <a:pt x="1435" y="63"/>
                  <a:pt x="1435" y="61"/>
                  <a:pt x="1435" y="58"/>
                </a:cubicBezTo>
                <a:cubicBezTo>
                  <a:pt x="1412" y="58"/>
                  <a:pt x="1389" y="58"/>
                  <a:pt x="1366" y="58"/>
                </a:cubicBezTo>
                <a:cubicBezTo>
                  <a:pt x="1366" y="52"/>
                  <a:pt x="1366" y="46"/>
                  <a:pt x="1366" y="40"/>
                </a:cubicBezTo>
                <a:cubicBezTo>
                  <a:pt x="1366" y="38"/>
                  <a:pt x="1366" y="36"/>
                  <a:pt x="1366" y="34"/>
                </a:cubicBezTo>
                <a:cubicBezTo>
                  <a:pt x="1366" y="10"/>
                  <a:pt x="1352" y="7"/>
                  <a:pt x="1333" y="0"/>
                </a:cubicBezTo>
                <a:cubicBezTo>
                  <a:pt x="1332" y="0"/>
                  <a:pt x="1332" y="0"/>
                  <a:pt x="1332" y="0"/>
                </a:cubicBezTo>
                <a:cubicBezTo>
                  <a:pt x="1331" y="11"/>
                  <a:pt x="1322" y="0"/>
                  <a:pt x="1311" y="0"/>
                </a:cubicBezTo>
                <a:cubicBezTo>
                  <a:pt x="1299" y="0"/>
                  <a:pt x="1290" y="12"/>
                  <a:pt x="1290" y="0"/>
                </a:cubicBezTo>
                <a:cubicBezTo>
                  <a:pt x="1287" y="0"/>
                  <a:pt x="1284" y="0"/>
                  <a:pt x="1282" y="0"/>
                </a:cubicBezTo>
                <a:cubicBezTo>
                  <a:pt x="1282" y="12"/>
                  <a:pt x="1272" y="0"/>
                  <a:pt x="1260" y="0"/>
                </a:cubicBezTo>
                <a:cubicBezTo>
                  <a:pt x="1249" y="0"/>
                  <a:pt x="1239" y="12"/>
                  <a:pt x="1239" y="0"/>
                </a:cubicBezTo>
                <a:cubicBezTo>
                  <a:pt x="1236" y="0"/>
                  <a:pt x="1234" y="0"/>
                  <a:pt x="1231" y="0"/>
                </a:cubicBezTo>
                <a:cubicBezTo>
                  <a:pt x="1231" y="12"/>
                  <a:pt x="1221" y="0"/>
                  <a:pt x="1210" y="0"/>
                </a:cubicBezTo>
                <a:cubicBezTo>
                  <a:pt x="1198" y="0"/>
                  <a:pt x="1188" y="12"/>
                  <a:pt x="1188" y="0"/>
                </a:cubicBezTo>
                <a:cubicBezTo>
                  <a:pt x="1186" y="0"/>
                  <a:pt x="1183" y="0"/>
                  <a:pt x="1180" y="0"/>
                </a:cubicBezTo>
                <a:cubicBezTo>
                  <a:pt x="1180" y="12"/>
                  <a:pt x="1171" y="0"/>
                  <a:pt x="1159" y="0"/>
                </a:cubicBezTo>
                <a:cubicBezTo>
                  <a:pt x="1147" y="0"/>
                  <a:pt x="1138" y="12"/>
                  <a:pt x="1138" y="0"/>
                </a:cubicBezTo>
                <a:cubicBezTo>
                  <a:pt x="1135" y="0"/>
                  <a:pt x="1132" y="0"/>
                  <a:pt x="1130" y="0"/>
                </a:cubicBezTo>
                <a:cubicBezTo>
                  <a:pt x="1130" y="12"/>
                  <a:pt x="1120" y="0"/>
                  <a:pt x="1108" y="0"/>
                </a:cubicBezTo>
                <a:cubicBezTo>
                  <a:pt x="1097" y="0"/>
                  <a:pt x="1087" y="12"/>
                  <a:pt x="1087" y="0"/>
                </a:cubicBezTo>
                <a:cubicBezTo>
                  <a:pt x="1084" y="0"/>
                  <a:pt x="1082" y="0"/>
                  <a:pt x="1079" y="0"/>
                </a:cubicBezTo>
                <a:cubicBezTo>
                  <a:pt x="1079" y="12"/>
                  <a:pt x="1069" y="0"/>
                  <a:pt x="1058" y="0"/>
                </a:cubicBezTo>
                <a:cubicBezTo>
                  <a:pt x="1046" y="0"/>
                  <a:pt x="1036" y="12"/>
                  <a:pt x="1036" y="0"/>
                </a:cubicBezTo>
                <a:cubicBezTo>
                  <a:pt x="1034" y="0"/>
                  <a:pt x="1031" y="0"/>
                  <a:pt x="1028" y="0"/>
                </a:cubicBezTo>
                <a:cubicBezTo>
                  <a:pt x="1028" y="12"/>
                  <a:pt x="1019" y="0"/>
                  <a:pt x="1007" y="0"/>
                </a:cubicBezTo>
                <a:cubicBezTo>
                  <a:pt x="995" y="0"/>
                  <a:pt x="986" y="12"/>
                  <a:pt x="986" y="0"/>
                </a:cubicBezTo>
                <a:cubicBezTo>
                  <a:pt x="983" y="0"/>
                  <a:pt x="980" y="0"/>
                  <a:pt x="978" y="0"/>
                </a:cubicBezTo>
                <a:cubicBezTo>
                  <a:pt x="978" y="12"/>
                  <a:pt x="968" y="0"/>
                  <a:pt x="956" y="0"/>
                </a:cubicBezTo>
                <a:cubicBezTo>
                  <a:pt x="945" y="0"/>
                  <a:pt x="935" y="12"/>
                  <a:pt x="935" y="0"/>
                </a:cubicBezTo>
                <a:cubicBezTo>
                  <a:pt x="932" y="0"/>
                  <a:pt x="930" y="0"/>
                  <a:pt x="927" y="0"/>
                </a:cubicBezTo>
                <a:cubicBezTo>
                  <a:pt x="927" y="12"/>
                  <a:pt x="917" y="0"/>
                  <a:pt x="906" y="0"/>
                </a:cubicBezTo>
                <a:cubicBezTo>
                  <a:pt x="895" y="0"/>
                  <a:pt x="886" y="11"/>
                  <a:pt x="885" y="0"/>
                </a:cubicBezTo>
                <a:cubicBezTo>
                  <a:pt x="865" y="7"/>
                  <a:pt x="850" y="9"/>
                  <a:pt x="850" y="34"/>
                </a:cubicBezTo>
                <a:cubicBezTo>
                  <a:pt x="850" y="36"/>
                  <a:pt x="850" y="38"/>
                  <a:pt x="850" y="41"/>
                </a:cubicBezTo>
                <a:cubicBezTo>
                  <a:pt x="850" y="46"/>
                  <a:pt x="850" y="52"/>
                  <a:pt x="850" y="58"/>
                </a:cubicBezTo>
                <a:cubicBezTo>
                  <a:pt x="827" y="58"/>
                  <a:pt x="804" y="58"/>
                  <a:pt x="781" y="58"/>
                </a:cubicBezTo>
                <a:cubicBezTo>
                  <a:pt x="781" y="62"/>
                  <a:pt x="781" y="65"/>
                  <a:pt x="781" y="69"/>
                </a:cubicBezTo>
                <a:cubicBezTo>
                  <a:pt x="781" y="72"/>
                  <a:pt x="781" y="76"/>
                  <a:pt x="781" y="80"/>
                </a:cubicBezTo>
                <a:cubicBezTo>
                  <a:pt x="781" y="80"/>
                  <a:pt x="781" y="80"/>
                  <a:pt x="781" y="80"/>
                </a:cubicBezTo>
                <a:cubicBezTo>
                  <a:pt x="781" y="293"/>
                  <a:pt x="781" y="293"/>
                  <a:pt x="781" y="293"/>
                </a:cubicBezTo>
                <a:cubicBezTo>
                  <a:pt x="773" y="293"/>
                  <a:pt x="773" y="293"/>
                  <a:pt x="773" y="293"/>
                </a:cubicBezTo>
                <a:cubicBezTo>
                  <a:pt x="760" y="293"/>
                  <a:pt x="760" y="293"/>
                  <a:pt x="760" y="293"/>
                </a:cubicBezTo>
                <a:cubicBezTo>
                  <a:pt x="760" y="319"/>
                  <a:pt x="760" y="319"/>
                  <a:pt x="760" y="319"/>
                </a:cubicBezTo>
                <a:cubicBezTo>
                  <a:pt x="673" y="319"/>
                  <a:pt x="586" y="319"/>
                  <a:pt x="499" y="319"/>
                </a:cubicBezTo>
                <a:cubicBezTo>
                  <a:pt x="466" y="319"/>
                  <a:pt x="434" y="319"/>
                  <a:pt x="401" y="319"/>
                </a:cubicBezTo>
                <a:cubicBezTo>
                  <a:pt x="396" y="308"/>
                  <a:pt x="396" y="308"/>
                  <a:pt x="396" y="308"/>
                </a:cubicBezTo>
                <a:cubicBezTo>
                  <a:pt x="153" y="308"/>
                  <a:pt x="0" y="444"/>
                  <a:pt x="0" y="704"/>
                </a:cubicBezTo>
                <a:cubicBezTo>
                  <a:pt x="7" y="712"/>
                  <a:pt x="7" y="712"/>
                  <a:pt x="7" y="712"/>
                </a:cubicBezTo>
                <a:cubicBezTo>
                  <a:pt x="7" y="781"/>
                  <a:pt x="7" y="850"/>
                  <a:pt x="7" y="919"/>
                </a:cubicBezTo>
                <a:cubicBezTo>
                  <a:pt x="7" y="1696"/>
                  <a:pt x="7" y="2472"/>
                  <a:pt x="7" y="3249"/>
                </a:cubicBezTo>
                <a:cubicBezTo>
                  <a:pt x="7" y="3306"/>
                  <a:pt x="7" y="3362"/>
                  <a:pt x="7" y="3419"/>
                </a:cubicBezTo>
                <a:cubicBezTo>
                  <a:pt x="0" y="3427"/>
                  <a:pt x="0" y="3427"/>
                  <a:pt x="0" y="3427"/>
                </a:cubicBezTo>
                <a:cubicBezTo>
                  <a:pt x="0" y="3687"/>
                  <a:pt x="153" y="3823"/>
                  <a:pt x="396" y="3823"/>
                </a:cubicBezTo>
                <a:cubicBezTo>
                  <a:pt x="401" y="3812"/>
                  <a:pt x="401" y="3812"/>
                  <a:pt x="401" y="3812"/>
                </a:cubicBezTo>
                <a:cubicBezTo>
                  <a:pt x="425" y="3812"/>
                  <a:pt x="591" y="3812"/>
                  <a:pt x="615" y="3812"/>
                </a:cubicBezTo>
                <a:cubicBezTo>
                  <a:pt x="614" y="3814"/>
                  <a:pt x="614" y="3816"/>
                  <a:pt x="614" y="3818"/>
                </a:cubicBezTo>
                <a:cubicBezTo>
                  <a:pt x="614" y="3861"/>
                  <a:pt x="650" y="3897"/>
                  <a:pt x="693" y="3897"/>
                </a:cubicBezTo>
                <a:cubicBezTo>
                  <a:pt x="737" y="3897"/>
                  <a:pt x="772" y="3861"/>
                  <a:pt x="772" y="3818"/>
                </a:cubicBezTo>
                <a:cubicBezTo>
                  <a:pt x="772" y="3816"/>
                  <a:pt x="772" y="3814"/>
                  <a:pt x="772" y="3812"/>
                </a:cubicBezTo>
                <a:cubicBezTo>
                  <a:pt x="994" y="3812"/>
                  <a:pt x="1216" y="3812"/>
                  <a:pt x="1438" y="3812"/>
                </a:cubicBezTo>
                <a:cubicBezTo>
                  <a:pt x="1438" y="3814"/>
                  <a:pt x="1438" y="3816"/>
                  <a:pt x="1438" y="3818"/>
                </a:cubicBezTo>
                <a:cubicBezTo>
                  <a:pt x="1438" y="3861"/>
                  <a:pt x="1473" y="3897"/>
                  <a:pt x="1517" y="3897"/>
                </a:cubicBezTo>
                <a:cubicBezTo>
                  <a:pt x="1560" y="3897"/>
                  <a:pt x="1596" y="3861"/>
                  <a:pt x="1596" y="3818"/>
                </a:cubicBezTo>
                <a:cubicBezTo>
                  <a:pt x="1596" y="3816"/>
                  <a:pt x="1596" y="3814"/>
                  <a:pt x="1596" y="3812"/>
                </a:cubicBezTo>
                <a:cubicBezTo>
                  <a:pt x="1660" y="3812"/>
                  <a:pt x="1751" y="3812"/>
                  <a:pt x="1816" y="3812"/>
                </a:cubicBezTo>
                <a:cubicBezTo>
                  <a:pt x="1821" y="3823"/>
                  <a:pt x="1821" y="3823"/>
                  <a:pt x="1821" y="3823"/>
                </a:cubicBezTo>
                <a:cubicBezTo>
                  <a:pt x="2065" y="3823"/>
                  <a:pt x="2217" y="3686"/>
                  <a:pt x="2217" y="3427"/>
                </a:cubicBezTo>
                <a:cubicBezTo>
                  <a:pt x="2210" y="3419"/>
                  <a:pt x="2210" y="3419"/>
                  <a:pt x="2210" y="3419"/>
                </a:cubicBezTo>
                <a:cubicBezTo>
                  <a:pt x="2210" y="3362"/>
                  <a:pt x="2210" y="3306"/>
                  <a:pt x="2210" y="3249"/>
                </a:cubicBezTo>
                <a:cubicBezTo>
                  <a:pt x="2210" y="2968"/>
                  <a:pt x="2210" y="2687"/>
                  <a:pt x="2210" y="2405"/>
                </a:cubicBezTo>
                <a:cubicBezTo>
                  <a:pt x="2219" y="2405"/>
                  <a:pt x="2219" y="2405"/>
                  <a:pt x="2219" y="2405"/>
                </a:cubicBezTo>
                <a:cubicBezTo>
                  <a:pt x="2219" y="2405"/>
                  <a:pt x="2219" y="2405"/>
                  <a:pt x="2219" y="2405"/>
                </a:cubicBezTo>
                <a:cubicBezTo>
                  <a:pt x="2221" y="2405"/>
                  <a:pt x="2224" y="2405"/>
                  <a:pt x="2227" y="2405"/>
                </a:cubicBezTo>
                <a:cubicBezTo>
                  <a:pt x="2227" y="2382"/>
                  <a:pt x="2227" y="2359"/>
                  <a:pt x="2227" y="2336"/>
                </a:cubicBezTo>
                <a:cubicBezTo>
                  <a:pt x="2233" y="2336"/>
                  <a:pt x="2238" y="2336"/>
                  <a:pt x="2244" y="2336"/>
                </a:cubicBezTo>
                <a:cubicBezTo>
                  <a:pt x="2246" y="2336"/>
                  <a:pt x="2282" y="2336"/>
                  <a:pt x="2284" y="2336"/>
                </a:cubicBezTo>
                <a:cubicBezTo>
                  <a:pt x="2309" y="2336"/>
                  <a:pt x="2277" y="2322"/>
                  <a:pt x="2284" y="2303"/>
                </a:cubicBezTo>
                <a:moveTo>
                  <a:pt x="1365" y="293"/>
                </a:moveTo>
                <a:cubicBezTo>
                  <a:pt x="1357" y="293"/>
                  <a:pt x="1357" y="293"/>
                  <a:pt x="1357" y="293"/>
                </a:cubicBezTo>
                <a:cubicBezTo>
                  <a:pt x="1344" y="293"/>
                  <a:pt x="1344" y="293"/>
                  <a:pt x="1344" y="293"/>
                </a:cubicBezTo>
                <a:cubicBezTo>
                  <a:pt x="1344" y="319"/>
                  <a:pt x="1344" y="319"/>
                  <a:pt x="1344" y="319"/>
                </a:cubicBezTo>
                <a:cubicBezTo>
                  <a:pt x="1187" y="319"/>
                  <a:pt x="1030" y="319"/>
                  <a:pt x="873" y="319"/>
                </a:cubicBezTo>
                <a:cubicBezTo>
                  <a:pt x="873" y="293"/>
                  <a:pt x="873" y="293"/>
                  <a:pt x="873" y="293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52" y="293"/>
                  <a:pt x="852" y="293"/>
                  <a:pt x="852" y="293"/>
                </a:cubicBezTo>
                <a:cubicBezTo>
                  <a:pt x="852" y="80"/>
                  <a:pt x="852" y="80"/>
                  <a:pt x="852" y="80"/>
                </a:cubicBezTo>
                <a:cubicBezTo>
                  <a:pt x="853" y="80"/>
                  <a:pt x="854" y="80"/>
                  <a:pt x="855" y="80"/>
                </a:cubicBezTo>
                <a:cubicBezTo>
                  <a:pt x="856" y="80"/>
                  <a:pt x="857" y="80"/>
                  <a:pt x="858" y="80"/>
                </a:cubicBezTo>
                <a:cubicBezTo>
                  <a:pt x="866" y="64"/>
                  <a:pt x="881" y="53"/>
                  <a:pt x="898" y="53"/>
                </a:cubicBezTo>
                <a:cubicBezTo>
                  <a:pt x="911" y="53"/>
                  <a:pt x="924" y="53"/>
                  <a:pt x="937" y="53"/>
                </a:cubicBezTo>
                <a:cubicBezTo>
                  <a:pt x="993" y="53"/>
                  <a:pt x="1048" y="53"/>
                  <a:pt x="1104" y="53"/>
                </a:cubicBezTo>
                <a:cubicBezTo>
                  <a:pt x="1172" y="53"/>
                  <a:pt x="1240" y="53"/>
                  <a:pt x="1307" y="53"/>
                </a:cubicBezTo>
                <a:cubicBezTo>
                  <a:pt x="1311" y="53"/>
                  <a:pt x="1315" y="53"/>
                  <a:pt x="1319" y="53"/>
                </a:cubicBezTo>
                <a:cubicBezTo>
                  <a:pt x="1336" y="53"/>
                  <a:pt x="1351" y="64"/>
                  <a:pt x="1359" y="80"/>
                </a:cubicBezTo>
                <a:cubicBezTo>
                  <a:pt x="1360" y="80"/>
                  <a:pt x="1361" y="80"/>
                  <a:pt x="1361" y="80"/>
                </a:cubicBezTo>
                <a:cubicBezTo>
                  <a:pt x="1362" y="80"/>
                  <a:pt x="1364" y="80"/>
                  <a:pt x="1365" y="80"/>
                </a:cubicBezTo>
                <a:cubicBezTo>
                  <a:pt x="1365" y="293"/>
                  <a:pt x="1365" y="293"/>
                  <a:pt x="1365" y="293"/>
                </a:cubicBezTo>
                <a:moveTo>
                  <a:pt x="2231" y="1907"/>
                </a:moveTo>
                <a:cubicBezTo>
                  <a:pt x="2231" y="1962"/>
                  <a:pt x="2231" y="2018"/>
                  <a:pt x="2231" y="2074"/>
                </a:cubicBezTo>
                <a:cubicBezTo>
                  <a:pt x="2231" y="2142"/>
                  <a:pt x="2231" y="2209"/>
                  <a:pt x="2231" y="2277"/>
                </a:cubicBezTo>
                <a:cubicBezTo>
                  <a:pt x="2231" y="2281"/>
                  <a:pt x="2231" y="2285"/>
                  <a:pt x="2231" y="2289"/>
                </a:cubicBezTo>
                <a:cubicBezTo>
                  <a:pt x="2231" y="2304"/>
                  <a:pt x="2223" y="2317"/>
                  <a:pt x="2210" y="2326"/>
                </a:cubicBezTo>
                <a:cubicBezTo>
                  <a:pt x="2210" y="2161"/>
                  <a:pt x="2210" y="1996"/>
                  <a:pt x="2210" y="1831"/>
                </a:cubicBezTo>
                <a:cubicBezTo>
                  <a:pt x="2223" y="1839"/>
                  <a:pt x="2231" y="1853"/>
                  <a:pt x="2231" y="1868"/>
                </a:cubicBezTo>
                <a:cubicBezTo>
                  <a:pt x="2231" y="1881"/>
                  <a:pt x="2231" y="1894"/>
                  <a:pt x="2231" y="1907"/>
                </a:cubicBezTo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양쪽 모서리가 잘린 사각형 3">
            <a:extLst>
              <a:ext uri="{FF2B5EF4-FFF2-40B4-BE49-F238E27FC236}">
                <a16:creationId xmlns:a16="http://schemas.microsoft.com/office/drawing/2014/main" id="{3F3EA5E2-A728-4C85-9703-637CF5B2D093}"/>
              </a:ext>
            </a:extLst>
          </p:cNvPr>
          <p:cNvSpPr/>
          <p:nvPr/>
        </p:nvSpPr>
        <p:spPr>
          <a:xfrm rot="10800000">
            <a:off x="3519348" y="1860550"/>
            <a:ext cx="2339999" cy="914400"/>
          </a:xfrm>
          <a:prstGeom prst="snip2SameRect">
            <a:avLst>
              <a:gd name="adj1" fmla="val 10417"/>
              <a:gd name="adj2" fmla="val 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양쪽 모서리가 잘린 사각형 4">
            <a:extLst>
              <a:ext uri="{FF2B5EF4-FFF2-40B4-BE49-F238E27FC236}">
                <a16:creationId xmlns:a16="http://schemas.microsoft.com/office/drawing/2014/main" id="{73B460BA-DA3A-408A-9233-67F74D2312C7}"/>
              </a:ext>
            </a:extLst>
          </p:cNvPr>
          <p:cNvSpPr/>
          <p:nvPr/>
        </p:nvSpPr>
        <p:spPr>
          <a:xfrm>
            <a:off x="3519348" y="2774950"/>
            <a:ext cx="2339999" cy="3448050"/>
          </a:xfrm>
          <a:prstGeom prst="snip2SameRect">
            <a:avLst>
              <a:gd name="adj1" fmla="val 2636"/>
              <a:gd name="adj2" fmla="val 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E19A9A4-9B37-4BAB-BF9F-9CE4A2E82C33}"/>
              </a:ext>
            </a:extLst>
          </p:cNvPr>
          <p:cNvCxnSpPr/>
          <p:nvPr/>
        </p:nvCxnSpPr>
        <p:spPr>
          <a:xfrm>
            <a:off x="3519348" y="2774950"/>
            <a:ext cx="23399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7">
            <a:extLst>
              <a:ext uri="{FF2B5EF4-FFF2-40B4-BE49-F238E27FC236}">
                <a16:creationId xmlns:a16="http://schemas.microsoft.com/office/drawing/2014/main" id="{D6821950-F116-423B-BC35-4032E97D4802}"/>
              </a:ext>
            </a:extLst>
          </p:cNvPr>
          <p:cNvSpPr>
            <a:spLocks noEditPoints="1"/>
          </p:cNvSpPr>
          <p:nvPr/>
        </p:nvSpPr>
        <p:spPr bwMode="auto">
          <a:xfrm>
            <a:off x="4361744" y="2917430"/>
            <a:ext cx="655200" cy="1022400"/>
          </a:xfrm>
          <a:custGeom>
            <a:avLst/>
            <a:gdLst>
              <a:gd name="T0" fmla="*/ 2284 w 2309"/>
              <a:gd name="T1" fmla="*/ 2281 h 3897"/>
              <a:gd name="T2" fmla="*/ 2284 w 2309"/>
              <a:gd name="T3" fmla="*/ 2230 h 3897"/>
              <a:gd name="T4" fmla="*/ 2284 w 2309"/>
              <a:gd name="T5" fmla="*/ 2180 h 3897"/>
              <a:gd name="T6" fmla="*/ 2284 w 2309"/>
              <a:gd name="T7" fmla="*/ 2129 h 3897"/>
              <a:gd name="T8" fmla="*/ 2284 w 2309"/>
              <a:gd name="T9" fmla="*/ 2078 h 3897"/>
              <a:gd name="T10" fmla="*/ 2284 w 2309"/>
              <a:gd name="T11" fmla="*/ 2028 h 3897"/>
              <a:gd name="T12" fmla="*/ 2284 w 2309"/>
              <a:gd name="T13" fmla="*/ 1977 h 3897"/>
              <a:gd name="T14" fmla="*/ 2284 w 2309"/>
              <a:gd name="T15" fmla="*/ 1926 h 3897"/>
              <a:gd name="T16" fmla="*/ 2284 w 2309"/>
              <a:gd name="T17" fmla="*/ 1876 h 3897"/>
              <a:gd name="T18" fmla="*/ 2244 w 2309"/>
              <a:gd name="T19" fmla="*/ 1820 h 3897"/>
              <a:gd name="T20" fmla="*/ 2216 w 2309"/>
              <a:gd name="T21" fmla="*/ 1751 h 3897"/>
              <a:gd name="T22" fmla="*/ 2210 w 2309"/>
              <a:gd name="T23" fmla="*/ 712 h 3897"/>
              <a:gd name="T24" fmla="*/ 1816 w 2309"/>
              <a:gd name="T25" fmla="*/ 319 h 3897"/>
              <a:gd name="T26" fmla="*/ 1457 w 2309"/>
              <a:gd name="T27" fmla="*/ 293 h 3897"/>
              <a:gd name="T28" fmla="*/ 1436 w 2309"/>
              <a:gd name="T29" fmla="*/ 66 h 3897"/>
              <a:gd name="T30" fmla="*/ 1366 w 2309"/>
              <a:gd name="T31" fmla="*/ 58 h 3897"/>
              <a:gd name="T32" fmla="*/ 1333 w 2309"/>
              <a:gd name="T33" fmla="*/ 0 h 3897"/>
              <a:gd name="T34" fmla="*/ 1290 w 2309"/>
              <a:gd name="T35" fmla="*/ 0 h 3897"/>
              <a:gd name="T36" fmla="*/ 1239 w 2309"/>
              <a:gd name="T37" fmla="*/ 0 h 3897"/>
              <a:gd name="T38" fmla="*/ 1188 w 2309"/>
              <a:gd name="T39" fmla="*/ 0 h 3897"/>
              <a:gd name="T40" fmla="*/ 1138 w 2309"/>
              <a:gd name="T41" fmla="*/ 0 h 3897"/>
              <a:gd name="T42" fmla="*/ 1087 w 2309"/>
              <a:gd name="T43" fmla="*/ 0 h 3897"/>
              <a:gd name="T44" fmla="*/ 1036 w 2309"/>
              <a:gd name="T45" fmla="*/ 0 h 3897"/>
              <a:gd name="T46" fmla="*/ 986 w 2309"/>
              <a:gd name="T47" fmla="*/ 0 h 3897"/>
              <a:gd name="T48" fmla="*/ 935 w 2309"/>
              <a:gd name="T49" fmla="*/ 0 h 3897"/>
              <a:gd name="T50" fmla="*/ 885 w 2309"/>
              <a:gd name="T51" fmla="*/ 0 h 3897"/>
              <a:gd name="T52" fmla="*/ 850 w 2309"/>
              <a:gd name="T53" fmla="*/ 58 h 3897"/>
              <a:gd name="T54" fmla="*/ 781 w 2309"/>
              <a:gd name="T55" fmla="*/ 80 h 3897"/>
              <a:gd name="T56" fmla="*/ 773 w 2309"/>
              <a:gd name="T57" fmla="*/ 293 h 3897"/>
              <a:gd name="T58" fmla="*/ 499 w 2309"/>
              <a:gd name="T59" fmla="*/ 319 h 3897"/>
              <a:gd name="T60" fmla="*/ 0 w 2309"/>
              <a:gd name="T61" fmla="*/ 704 h 3897"/>
              <a:gd name="T62" fmla="*/ 7 w 2309"/>
              <a:gd name="T63" fmla="*/ 3249 h 3897"/>
              <a:gd name="T64" fmla="*/ 396 w 2309"/>
              <a:gd name="T65" fmla="*/ 3823 h 3897"/>
              <a:gd name="T66" fmla="*/ 614 w 2309"/>
              <a:gd name="T67" fmla="*/ 3818 h 3897"/>
              <a:gd name="T68" fmla="*/ 772 w 2309"/>
              <a:gd name="T69" fmla="*/ 3812 h 3897"/>
              <a:gd name="T70" fmla="*/ 1517 w 2309"/>
              <a:gd name="T71" fmla="*/ 3897 h 3897"/>
              <a:gd name="T72" fmla="*/ 1816 w 2309"/>
              <a:gd name="T73" fmla="*/ 3812 h 3897"/>
              <a:gd name="T74" fmla="*/ 2210 w 2309"/>
              <a:gd name="T75" fmla="*/ 3419 h 3897"/>
              <a:gd name="T76" fmla="*/ 2219 w 2309"/>
              <a:gd name="T77" fmla="*/ 2405 h 3897"/>
              <a:gd name="T78" fmla="*/ 2227 w 2309"/>
              <a:gd name="T79" fmla="*/ 2336 h 3897"/>
              <a:gd name="T80" fmla="*/ 2284 w 2309"/>
              <a:gd name="T81" fmla="*/ 2303 h 3897"/>
              <a:gd name="T82" fmla="*/ 1344 w 2309"/>
              <a:gd name="T83" fmla="*/ 293 h 3897"/>
              <a:gd name="T84" fmla="*/ 873 w 2309"/>
              <a:gd name="T85" fmla="*/ 293 h 3897"/>
              <a:gd name="T86" fmla="*/ 852 w 2309"/>
              <a:gd name="T87" fmla="*/ 80 h 3897"/>
              <a:gd name="T88" fmla="*/ 898 w 2309"/>
              <a:gd name="T89" fmla="*/ 53 h 3897"/>
              <a:gd name="T90" fmla="*/ 1307 w 2309"/>
              <a:gd name="T91" fmla="*/ 53 h 3897"/>
              <a:gd name="T92" fmla="*/ 1361 w 2309"/>
              <a:gd name="T93" fmla="*/ 80 h 3897"/>
              <a:gd name="T94" fmla="*/ 2231 w 2309"/>
              <a:gd name="T95" fmla="*/ 1907 h 3897"/>
              <a:gd name="T96" fmla="*/ 2231 w 2309"/>
              <a:gd name="T97" fmla="*/ 2289 h 3897"/>
              <a:gd name="T98" fmla="*/ 2231 w 2309"/>
              <a:gd name="T99" fmla="*/ 1868 h 3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309" h="3897">
                <a:moveTo>
                  <a:pt x="2284" y="2303"/>
                </a:moveTo>
                <a:cubicBezTo>
                  <a:pt x="2284" y="2302"/>
                  <a:pt x="2284" y="2302"/>
                  <a:pt x="2284" y="2302"/>
                </a:cubicBezTo>
                <a:cubicBezTo>
                  <a:pt x="2273" y="2301"/>
                  <a:pt x="2284" y="2292"/>
                  <a:pt x="2284" y="2281"/>
                </a:cubicBezTo>
                <a:cubicBezTo>
                  <a:pt x="2284" y="2269"/>
                  <a:pt x="2272" y="2260"/>
                  <a:pt x="2284" y="2260"/>
                </a:cubicBezTo>
                <a:cubicBezTo>
                  <a:pt x="2284" y="2257"/>
                  <a:pt x="2284" y="2254"/>
                  <a:pt x="2284" y="2252"/>
                </a:cubicBezTo>
                <a:cubicBezTo>
                  <a:pt x="2272" y="2252"/>
                  <a:pt x="2284" y="2242"/>
                  <a:pt x="2284" y="2230"/>
                </a:cubicBezTo>
                <a:cubicBezTo>
                  <a:pt x="2284" y="2218"/>
                  <a:pt x="2272" y="2209"/>
                  <a:pt x="2284" y="2209"/>
                </a:cubicBezTo>
                <a:cubicBezTo>
                  <a:pt x="2284" y="2206"/>
                  <a:pt x="2284" y="2204"/>
                  <a:pt x="2284" y="2201"/>
                </a:cubicBezTo>
                <a:cubicBezTo>
                  <a:pt x="2272" y="2201"/>
                  <a:pt x="2284" y="2191"/>
                  <a:pt x="2284" y="2180"/>
                </a:cubicBezTo>
                <a:cubicBezTo>
                  <a:pt x="2284" y="2168"/>
                  <a:pt x="2272" y="2158"/>
                  <a:pt x="2284" y="2158"/>
                </a:cubicBezTo>
                <a:cubicBezTo>
                  <a:pt x="2284" y="2156"/>
                  <a:pt x="2284" y="2153"/>
                  <a:pt x="2284" y="2150"/>
                </a:cubicBezTo>
                <a:cubicBezTo>
                  <a:pt x="2272" y="2150"/>
                  <a:pt x="2284" y="2141"/>
                  <a:pt x="2284" y="2129"/>
                </a:cubicBezTo>
                <a:cubicBezTo>
                  <a:pt x="2284" y="2117"/>
                  <a:pt x="2272" y="2108"/>
                  <a:pt x="2284" y="2108"/>
                </a:cubicBezTo>
                <a:cubicBezTo>
                  <a:pt x="2284" y="2105"/>
                  <a:pt x="2284" y="2102"/>
                  <a:pt x="2284" y="2100"/>
                </a:cubicBezTo>
                <a:cubicBezTo>
                  <a:pt x="2272" y="2100"/>
                  <a:pt x="2284" y="2090"/>
                  <a:pt x="2284" y="2078"/>
                </a:cubicBezTo>
                <a:cubicBezTo>
                  <a:pt x="2284" y="2066"/>
                  <a:pt x="2272" y="2057"/>
                  <a:pt x="2284" y="2057"/>
                </a:cubicBezTo>
                <a:cubicBezTo>
                  <a:pt x="2284" y="2054"/>
                  <a:pt x="2284" y="2052"/>
                  <a:pt x="2284" y="2049"/>
                </a:cubicBezTo>
                <a:cubicBezTo>
                  <a:pt x="2272" y="2049"/>
                  <a:pt x="2284" y="2039"/>
                  <a:pt x="2284" y="2028"/>
                </a:cubicBezTo>
                <a:cubicBezTo>
                  <a:pt x="2284" y="2016"/>
                  <a:pt x="2272" y="2006"/>
                  <a:pt x="2284" y="2006"/>
                </a:cubicBezTo>
                <a:cubicBezTo>
                  <a:pt x="2284" y="2004"/>
                  <a:pt x="2284" y="2001"/>
                  <a:pt x="2284" y="1998"/>
                </a:cubicBezTo>
                <a:cubicBezTo>
                  <a:pt x="2272" y="1998"/>
                  <a:pt x="2284" y="1989"/>
                  <a:pt x="2284" y="1977"/>
                </a:cubicBezTo>
                <a:cubicBezTo>
                  <a:pt x="2284" y="1965"/>
                  <a:pt x="2272" y="1956"/>
                  <a:pt x="2284" y="1956"/>
                </a:cubicBezTo>
                <a:cubicBezTo>
                  <a:pt x="2284" y="1953"/>
                  <a:pt x="2284" y="1950"/>
                  <a:pt x="2284" y="1948"/>
                </a:cubicBezTo>
                <a:cubicBezTo>
                  <a:pt x="2272" y="1948"/>
                  <a:pt x="2284" y="1938"/>
                  <a:pt x="2284" y="1926"/>
                </a:cubicBezTo>
                <a:cubicBezTo>
                  <a:pt x="2284" y="1915"/>
                  <a:pt x="2272" y="1905"/>
                  <a:pt x="2284" y="1905"/>
                </a:cubicBezTo>
                <a:cubicBezTo>
                  <a:pt x="2284" y="1902"/>
                  <a:pt x="2284" y="1900"/>
                  <a:pt x="2284" y="1897"/>
                </a:cubicBezTo>
                <a:cubicBezTo>
                  <a:pt x="2272" y="1897"/>
                  <a:pt x="2284" y="1887"/>
                  <a:pt x="2284" y="1876"/>
                </a:cubicBezTo>
                <a:cubicBezTo>
                  <a:pt x="2284" y="1865"/>
                  <a:pt x="2273" y="1856"/>
                  <a:pt x="2284" y="1855"/>
                </a:cubicBezTo>
                <a:cubicBezTo>
                  <a:pt x="2277" y="1835"/>
                  <a:pt x="2309" y="1820"/>
                  <a:pt x="2284" y="1820"/>
                </a:cubicBezTo>
                <a:cubicBezTo>
                  <a:pt x="2282" y="1820"/>
                  <a:pt x="2246" y="1820"/>
                  <a:pt x="2244" y="1820"/>
                </a:cubicBezTo>
                <a:cubicBezTo>
                  <a:pt x="2238" y="1820"/>
                  <a:pt x="2232" y="1820"/>
                  <a:pt x="2227" y="1820"/>
                </a:cubicBezTo>
                <a:cubicBezTo>
                  <a:pt x="2227" y="1797"/>
                  <a:pt x="2227" y="1774"/>
                  <a:pt x="2227" y="1751"/>
                </a:cubicBezTo>
                <a:cubicBezTo>
                  <a:pt x="2223" y="1751"/>
                  <a:pt x="2219" y="1751"/>
                  <a:pt x="2216" y="1751"/>
                </a:cubicBezTo>
                <a:cubicBezTo>
                  <a:pt x="2214" y="1751"/>
                  <a:pt x="2212" y="1751"/>
                  <a:pt x="2210" y="1751"/>
                </a:cubicBezTo>
                <a:cubicBezTo>
                  <a:pt x="2210" y="1474"/>
                  <a:pt x="2210" y="1196"/>
                  <a:pt x="2210" y="919"/>
                </a:cubicBezTo>
                <a:cubicBezTo>
                  <a:pt x="2210" y="850"/>
                  <a:pt x="2210" y="781"/>
                  <a:pt x="2210" y="712"/>
                </a:cubicBezTo>
                <a:cubicBezTo>
                  <a:pt x="2217" y="704"/>
                  <a:pt x="2217" y="704"/>
                  <a:pt x="2217" y="704"/>
                </a:cubicBezTo>
                <a:cubicBezTo>
                  <a:pt x="2217" y="442"/>
                  <a:pt x="2062" y="308"/>
                  <a:pt x="1821" y="308"/>
                </a:cubicBezTo>
                <a:cubicBezTo>
                  <a:pt x="1816" y="319"/>
                  <a:pt x="1816" y="319"/>
                  <a:pt x="1816" y="319"/>
                </a:cubicBezTo>
                <a:cubicBezTo>
                  <a:pt x="1786" y="319"/>
                  <a:pt x="1757" y="319"/>
                  <a:pt x="1727" y="319"/>
                </a:cubicBezTo>
                <a:cubicBezTo>
                  <a:pt x="1637" y="319"/>
                  <a:pt x="1547" y="319"/>
                  <a:pt x="1457" y="319"/>
                </a:cubicBezTo>
                <a:cubicBezTo>
                  <a:pt x="1457" y="293"/>
                  <a:pt x="1457" y="293"/>
                  <a:pt x="1457" y="293"/>
                </a:cubicBezTo>
                <a:cubicBezTo>
                  <a:pt x="1444" y="293"/>
                  <a:pt x="1444" y="293"/>
                  <a:pt x="1444" y="293"/>
                </a:cubicBezTo>
                <a:cubicBezTo>
                  <a:pt x="1436" y="293"/>
                  <a:pt x="1436" y="293"/>
                  <a:pt x="1436" y="293"/>
                </a:cubicBezTo>
                <a:cubicBezTo>
                  <a:pt x="1436" y="66"/>
                  <a:pt x="1436" y="66"/>
                  <a:pt x="1436" y="66"/>
                </a:cubicBezTo>
                <a:cubicBezTo>
                  <a:pt x="1435" y="66"/>
                  <a:pt x="1435" y="66"/>
                  <a:pt x="1435" y="66"/>
                </a:cubicBezTo>
                <a:cubicBezTo>
                  <a:pt x="1435" y="63"/>
                  <a:pt x="1435" y="61"/>
                  <a:pt x="1435" y="58"/>
                </a:cubicBezTo>
                <a:cubicBezTo>
                  <a:pt x="1412" y="58"/>
                  <a:pt x="1389" y="58"/>
                  <a:pt x="1366" y="58"/>
                </a:cubicBezTo>
                <a:cubicBezTo>
                  <a:pt x="1366" y="52"/>
                  <a:pt x="1366" y="46"/>
                  <a:pt x="1366" y="40"/>
                </a:cubicBezTo>
                <a:cubicBezTo>
                  <a:pt x="1366" y="38"/>
                  <a:pt x="1366" y="36"/>
                  <a:pt x="1366" y="34"/>
                </a:cubicBezTo>
                <a:cubicBezTo>
                  <a:pt x="1366" y="10"/>
                  <a:pt x="1352" y="7"/>
                  <a:pt x="1333" y="0"/>
                </a:cubicBezTo>
                <a:cubicBezTo>
                  <a:pt x="1332" y="0"/>
                  <a:pt x="1332" y="0"/>
                  <a:pt x="1332" y="0"/>
                </a:cubicBezTo>
                <a:cubicBezTo>
                  <a:pt x="1331" y="11"/>
                  <a:pt x="1322" y="0"/>
                  <a:pt x="1311" y="0"/>
                </a:cubicBezTo>
                <a:cubicBezTo>
                  <a:pt x="1299" y="0"/>
                  <a:pt x="1290" y="12"/>
                  <a:pt x="1290" y="0"/>
                </a:cubicBezTo>
                <a:cubicBezTo>
                  <a:pt x="1287" y="0"/>
                  <a:pt x="1284" y="0"/>
                  <a:pt x="1282" y="0"/>
                </a:cubicBezTo>
                <a:cubicBezTo>
                  <a:pt x="1282" y="12"/>
                  <a:pt x="1272" y="0"/>
                  <a:pt x="1260" y="0"/>
                </a:cubicBezTo>
                <a:cubicBezTo>
                  <a:pt x="1249" y="0"/>
                  <a:pt x="1239" y="12"/>
                  <a:pt x="1239" y="0"/>
                </a:cubicBezTo>
                <a:cubicBezTo>
                  <a:pt x="1236" y="0"/>
                  <a:pt x="1234" y="0"/>
                  <a:pt x="1231" y="0"/>
                </a:cubicBezTo>
                <a:cubicBezTo>
                  <a:pt x="1231" y="12"/>
                  <a:pt x="1221" y="0"/>
                  <a:pt x="1210" y="0"/>
                </a:cubicBezTo>
                <a:cubicBezTo>
                  <a:pt x="1198" y="0"/>
                  <a:pt x="1188" y="12"/>
                  <a:pt x="1188" y="0"/>
                </a:cubicBezTo>
                <a:cubicBezTo>
                  <a:pt x="1186" y="0"/>
                  <a:pt x="1183" y="0"/>
                  <a:pt x="1180" y="0"/>
                </a:cubicBezTo>
                <a:cubicBezTo>
                  <a:pt x="1180" y="12"/>
                  <a:pt x="1171" y="0"/>
                  <a:pt x="1159" y="0"/>
                </a:cubicBezTo>
                <a:cubicBezTo>
                  <a:pt x="1147" y="0"/>
                  <a:pt x="1138" y="12"/>
                  <a:pt x="1138" y="0"/>
                </a:cubicBezTo>
                <a:cubicBezTo>
                  <a:pt x="1135" y="0"/>
                  <a:pt x="1132" y="0"/>
                  <a:pt x="1130" y="0"/>
                </a:cubicBezTo>
                <a:cubicBezTo>
                  <a:pt x="1130" y="12"/>
                  <a:pt x="1120" y="0"/>
                  <a:pt x="1108" y="0"/>
                </a:cubicBezTo>
                <a:cubicBezTo>
                  <a:pt x="1097" y="0"/>
                  <a:pt x="1087" y="12"/>
                  <a:pt x="1087" y="0"/>
                </a:cubicBezTo>
                <a:cubicBezTo>
                  <a:pt x="1084" y="0"/>
                  <a:pt x="1082" y="0"/>
                  <a:pt x="1079" y="0"/>
                </a:cubicBezTo>
                <a:cubicBezTo>
                  <a:pt x="1079" y="12"/>
                  <a:pt x="1069" y="0"/>
                  <a:pt x="1058" y="0"/>
                </a:cubicBezTo>
                <a:cubicBezTo>
                  <a:pt x="1046" y="0"/>
                  <a:pt x="1036" y="12"/>
                  <a:pt x="1036" y="0"/>
                </a:cubicBezTo>
                <a:cubicBezTo>
                  <a:pt x="1034" y="0"/>
                  <a:pt x="1031" y="0"/>
                  <a:pt x="1028" y="0"/>
                </a:cubicBezTo>
                <a:cubicBezTo>
                  <a:pt x="1028" y="12"/>
                  <a:pt x="1019" y="0"/>
                  <a:pt x="1007" y="0"/>
                </a:cubicBezTo>
                <a:cubicBezTo>
                  <a:pt x="995" y="0"/>
                  <a:pt x="986" y="12"/>
                  <a:pt x="986" y="0"/>
                </a:cubicBezTo>
                <a:cubicBezTo>
                  <a:pt x="983" y="0"/>
                  <a:pt x="980" y="0"/>
                  <a:pt x="978" y="0"/>
                </a:cubicBezTo>
                <a:cubicBezTo>
                  <a:pt x="978" y="12"/>
                  <a:pt x="968" y="0"/>
                  <a:pt x="956" y="0"/>
                </a:cubicBezTo>
                <a:cubicBezTo>
                  <a:pt x="945" y="0"/>
                  <a:pt x="935" y="12"/>
                  <a:pt x="935" y="0"/>
                </a:cubicBezTo>
                <a:cubicBezTo>
                  <a:pt x="932" y="0"/>
                  <a:pt x="930" y="0"/>
                  <a:pt x="927" y="0"/>
                </a:cubicBezTo>
                <a:cubicBezTo>
                  <a:pt x="927" y="12"/>
                  <a:pt x="917" y="0"/>
                  <a:pt x="906" y="0"/>
                </a:cubicBezTo>
                <a:cubicBezTo>
                  <a:pt x="895" y="0"/>
                  <a:pt x="886" y="11"/>
                  <a:pt x="885" y="0"/>
                </a:cubicBezTo>
                <a:cubicBezTo>
                  <a:pt x="865" y="7"/>
                  <a:pt x="850" y="9"/>
                  <a:pt x="850" y="34"/>
                </a:cubicBezTo>
                <a:cubicBezTo>
                  <a:pt x="850" y="36"/>
                  <a:pt x="850" y="38"/>
                  <a:pt x="850" y="41"/>
                </a:cubicBezTo>
                <a:cubicBezTo>
                  <a:pt x="850" y="46"/>
                  <a:pt x="850" y="52"/>
                  <a:pt x="850" y="58"/>
                </a:cubicBezTo>
                <a:cubicBezTo>
                  <a:pt x="827" y="58"/>
                  <a:pt x="804" y="58"/>
                  <a:pt x="781" y="58"/>
                </a:cubicBezTo>
                <a:cubicBezTo>
                  <a:pt x="781" y="62"/>
                  <a:pt x="781" y="65"/>
                  <a:pt x="781" y="69"/>
                </a:cubicBezTo>
                <a:cubicBezTo>
                  <a:pt x="781" y="72"/>
                  <a:pt x="781" y="76"/>
                  <a:pt x="781" y="80"/>
                </a:cubicBezTo>
                <a:cubicBezTo>
                  <a:pt x="781" y="80"/>
                  <a:pt x="781" y="80"/>
                  <a:pt x="781" y="80"/>
                </a:cubicBezTo>
                <a:cubicBezTo>
                  <a:pt x="781" y="293"/>
                  <a:pt x="781" y="293"/>
                  <a:pt x="781" y="293"/>
                </a:cubicBezTo>
                <a:cubicBezTo>
                  <a:pt x="773" y="293"/>
                  <a:pt x="773" y="293"/>
                  <a:pt x="773" y="293"/>
                </a:cubicBezTo>
                <a:cubicBezTo>
                  <a:pt x="760" y="293"/>
                  <a:pt x="760" y="293"/>
                  <a:pt x="760" y="293"/>
                </a:cubicBezTo>
                <a:cubicBezTo>
                  <a:pt x="760" y="319"/>
                  <a:pt x="760" y="319"/>
                  <a:pt x="760" y="319"/>
                </a:cubicBezTo>
                <a:cubicBezTo>
                  <a:pt x="673" y="319"/>
                  <a:pt x="586" y="319"/>
                  <a:pt x="499" y="319"/>
                </a:cubicBezTo>
                <a:cubicBezTo>
                  <a:pt x="466" y="319"/>
                  <a:pt x="434" y="319"/>
                  <a:pt x="401" y="319"/>
                </a:cubicBezTo>
                <a:cubicBezTo>
                  <a:pt x="396" y="308"/>
                  <a:pt x="396" y="308"/>
                  <a:pt x="396" y="308"/>
                </a:cubicBezTo>
                <a:cubicBezTo>
                  <a:pt x="153" y="308"/>
                  <a:pt x="0" y="444"/>
                  <a:pt x="0" y="704"/>
                </a:cubicBezTo>
                <a:cubicBezTo>
                  <a:pt x="7" y="712"/>
                  <a:pt x="7" y="712"/>
                  <a:pt x="7" y="712"/>
                </a:cubicBezTo>
                <a:cubicBezTo>
                  <a:pt x="7" y="781"/>
                  <a:pt x="7" y="850"/>
                  <a:pt x="7" y="919"/>
                </a:cubicBezTo>
                <a:cubicBezTo>
                  <a:pt x="7" y="1696"/>
                  <a:pt x="7" y="2472"/>
                  <a:pt x="7" y="3249"/>
                </a:cubicBezTo>
                <a:cubicBezTo>
                  <a:pt x="7" y="3306"/>
                  <a:pt x="7" y="3362"/>
                  <a:pt x="7" y="3419"/>
                </a:cubicBezTo>
                <a:cubicBezTo>
                  <a:pt x="0" y="3427"/>
                  <a:pt x="0" y="3427"/>
                  <a:pt x="0" y="3427"/>
                </a:cubicBezTo>
                <a:cubicBezTo>
                  <a:pt x="0" y="3687"/>
                  <a:pt x="153" y="3823"/>
                  <a:pt x="396" y="3823"/>
                </a:cubicBezTo>
                <a:cubicBezTo>
                  <a:pt x="401" y="3812"/>
                  <a:pt x="401" y="3812"/>
                  <a:pt x="401" y="3812"/>
                </a:cubicBezTo>
                <a:cubicBezTo>
                  <a:pt x="425" y="3812"/>
                  <a:pt x="591" y="3812"/>
                  <a:pt x="615" y="3812"/>
                </a:cubicBezTo>
                <a:cubicBezTo>
                  <a:pt x="614" y="3814"/>
                  <a:pt x="614" y="3816"/>
                  <a:pt x="614" y="3818"/>
                </a:cubicBezTo>
                <a:cubicBezTo>
                  <a:pt x="614" y="3861"/>
                  <a:pt x="650" y="3897"/>
                  <a:pt x="693" y="3897"/>
                </a:cubicBezTo>
                <a:cubicBezTo>
                  <a:pt x="737" y="3897"/>
                  <a:pt x="772" y="3861"/>
                  <a:pt x="772" y="3818"/>
                </a:cubicBezTo>
                <a:cubicBezTo>
                  <a:pt x="772" y="3816"/>
                  <a:pt x="772" y="3814"/>
                  <a:pt x="772" y="3812"/>
                </a:cubicBezTo>
                <a:cubicBezTo>
                  <a:pt x="994" y="3812"/>
                  <a:pt x="1216" y="3812"/>
                  <a:pt x="1438" y="3812"/>
                </a:cubicBezTo>
                <a:cubicBezTo>
                  <a:pt x="1438" y="3814"/>
                  <a:pt x="1438" y="3816"/>
                  <a:pt x="1438" y="3818"/>
                </a:cubicBezTo>
                <a:cubicBezTo>
                  <a:pt x="1438" y="3861"/>
                  <a:pt x="1473" y="3897"/>
                  <a:pt x="1517" y="3897"/>
                </a:cubicBezTo>
                <a:cubicBezTo>
                  <a:pt x="1560" y="3897"/>
                  <a:pt x="1596" y="3861"/>
                  <a:pt x="1596" y="3818"/>
                </a:cubicBezTo>
                <a:cubicBezTo>
                  <a:pt x="1596" y="3816"/>
                  <a:pt x="1596" y="3814"/>
                  <a:pt x="1596" y="3812"/>
                </a:cubicBezTo>
                <a:cubicBezTo>
                  <a:pt x="1660" y="3812"/>
                  <a:pt x="1751" y="3812"/>
                  <a:pt x="1816" y="3812"/>
                </a:cubicBezTo>
                <a:cubicBezTo>
                  <a:pt x="1821" y="3823"/>
                  <a:pt x="1821" y="3823"/>
                  <a:pt x="1821" y="3823"/>
                </a:cubicBezTo>
                <a:cubicBezTo>
                  <a:pt x="2065" y="3823"/>
                  <a:pt x="2217" y="3686"/>
                  <a:pt x="2217" y="3427"/>
                </a:cubicBezTo>
                <a:cubicBezTo>
                  <a:pt x="2210" y="3419"/>
                  <a:pt x="2210" y="3419"/>
                  <a:pt x="2210" y="3419"/>
                </a:cubicBezTo>
                <a:cubicBezTo>
                  <a:pt x="2210" y="3362"/>
                  <a:pt x="2210" y="3306"/>
                  <a:pt x="2210" y="3249"/>
                </a:cubicBezTo>
                <a:cubicBezTo>
                  <a:pt x="2210" y="2968"/>
                  <a:pt x="2210" y="2687"/>
                  <a:pt x="2210" y="2405"/>
                </a:cubicBezTo>
                <a:cubicBezTo>
                  <a:pt x="2219" y="2405"/>
                  <a:pt x="2219" y="2405"/>
                  <a:pt x="2219" y="2405"/>
                </a:cubicBezTo>
                <a:cubicBezTo>
                  <a:pt x="2219" y="2405"/>
                  <a:pt x="2219" y="2405"/>
                  <a:pt x="2219" y="2405"/>
                </a:cubicBezTo>
                <a:cubicBezTo>
                  <a:pt x="2221" y="2405"/>
                  <a:pt x="2224" y="2405"/>
                  <a:pt x="2227" y="2405"/>
                </a:cubicBezTo>
                <a:cubicBezTo>
                  <a:pt x="2227" y="2382"/>
                  <a:pt x="2227" y="2359"/>
                  <a:pt x="2227" y="2336"/>
                </a:cubicBezTo>
                <a:cubicBezTo>
                  <a:pt x="2233" y="2336"/>
                  <a:pt x="2238" y="2336"/>
                  <a:pt x="2244" y="2336"/>
                </a:cubicBezTo>
                <a:cubicBezTo>
                  <a:pt x="2246" y="2336"/>
                  <a:pt x="2282" y="2336"/>
                  <a:pt x="2284" y="2336"/>
                </a:cubicBezTo>
                <a:cubicBezTo>
                  <a:pt x="2309" y="2336"/>
                  <a:pt x="2277" y="2322"/>
                  <a:pt x="2284" y="2303"/>
                </a:cubicBezTo>
                <a:moveTo>
                  <a:pt x="1365" y="293"/>
                </a:moveTo>
                <a:cubicBezTo>
                  <a:pt x="1357" y="293"/>
                  <a:pt x="1357" y="293"/>
                  <a:pt x="1357" y="293"/>
                </a:cubicBezTo>
                <a:cubicBezTo>
                  <a:pt x="1344" y="293"/>
                  <a:pt x="1344" y="293"/>
                  <a:pt x="1344" y="293"/>
                </a:cubicBezTo>
                <a:cubicBezTo>
                  <a:pt x="1344" y="319"/>
                  <a:pt x="1344" y="319"/>
                  <a:pt x="1344" y="319"/>
                </a:cubicBezTo>
                <a:cubicBezTo>
                  <a:pt x="1187" y="319"/>
                  <a:pt x="1030" y="319"/>
                  <a:pt x="873" y="319"/>
                </a:cubicBezTo>
                <a:cubicBezTo>
                  <a:pt x="873" y="293"/>
                  <a:pt x="873" y="293"/>
                  <a:pt x="873" y="293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52" y="293"/>
                  <a:pt x="852" y="293"/>
                  <a:pt x="852" y="293"/>
                </a:cubicBezTo>
                <a:cubicBezTo>
                  <a:pt x="852" y="80"/>
                  <a:pt x="852" y="80"/>
                  <a:pt x="852" y="80"/>
                </a:cubicBezTo>
                <a:cubicBezTo>
                  <a:pt x="853" y="80"/>
                  <a:pt x="854" y="80"/>
                  <a:pt x="855" y="80"/>
                </a:cubicBezTo>
                <a:cubicBezTo>
                  <a:pt x="856" y="80"/>
                  <a:pt x="857" y="80"/>
                  <a:pt x="858" y="80"/>
                </a:cubicBezTo>
                <a:cubicBezTo>
                  <a:pt x="866" y="64"/>
                  <a:pt x="881" y="53"/>
                  <a:pt x="898" y="53"/>
                </a:cubicBezTo>
                <a:cubicBezTo>
                  <a:pt x="911" y="53"/>
                  <a:pt x="924" y="53"/>
                  <a:pt x="937" y="53"/>
                </a:cubicBezTo>
                <a:cubicBezTo>
                  <a:pt x="993" y="53"/>
                  <a:pt x="1048" y="53"/>
                  <a:pt x="1104" y="53"/>
                </a:cubicBezTo>
                <a:cubicBezTo>
                  <a:pt x="1172" y="53"/>
                  <a:pt x="1240" y="53"/>
                  <a:pt x="1307" y="53"/>
                </a:cubicBezTo>
                <a:cubicBezTo>
                  <a:pt x="1311" y="53"/>
                  <a:pt x="1315" y="53"/>
                  <a:pt x="1319" y="53"/>
                </a:cubicBezTo>
                <a:cubicBezTo>
                  <a:pt x="1336" y="53"/>
                  <a:pt x="1351" y="64"/>
                  <a:pt x="1359" y="80"/>
                </a:cubicBezTo>
                <a:cubicBezTo>
                  <a:pt x="1360" y="80"/>
                  <a:pt x="1361" y="80"/>
                  <a:pt x="1361" y="80"/>
                </a:cubicBezTo>
                <a:cubicBezTo>
                  <a:pt x="1362" y="80"/>
                  <a:pt x="1364" y="80"/>
                  <a:pt x="1365" y="80"/>
                </a:cubicBezTo>
                <a:cubicBezTo>
                  <a:pt x="1365" y="293"/>
                  <a:pt x="1365" y="293"/>
                  <a:pt x="1365" y="293"/>
                </a:cubicBezTo>
                <a:moveTo>
                  <a:pt x="2231" y="1907"/>
                </a:moveTo>
                <a:cubicBezTo>
                  <a:pt x="2231" y="1962"/>
                  <a:pt x="2231" y="2018"/>
                  <a:pt x="2231" y="2074"/>
                </a:cubicBezTo>
                <a:cubicBezTo>
                  <a:pt x="2231" y="2142"/>
                  <a:pt x="2231" y="2209"/>
                  <a:pt x="2231" y="2277"/>
                </a:cubicBezTo>
                <a:cubicBezTo>
                  <a:pt x="2231" y="2281"/>
                  <a:pt x="2231" y="2285"/>
                  <a:pt x="2231" y="2289"/>
                </a:cubicBezTo>
                <a:cubicBezTo>
                  <a:pt x="2231" y="2304"/>
                  <a:pt x="2223" y="2317"/>
                  <a:pt x="2210" y="2326"/>
                </a:cubicBezTo>
                <a:cubicBezTo>
                  <a:pt x="2210" y="2161"/>
                  <a:pt x="2210" y="1996"/>
                  <a:pt x="2210" y="1831"/>
                </a:cubicBezTo>
                <a:cubicBezTo>
                  <a:pt x="2223" y="1839"/>
                  <a:pt x="2231" y="1853"/>
                  <a:pt x="2231" y="1868"/>
                </a:cubicBezTo>
                <a:cubicBezTo>
                  <a:pt x="2231" y="1881"/>
                  <a:pt x="2231" y="1894"/>
                  <a:pt x="2231" y="1907"/>
                </a:cubicBezTo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57" name="양쪽 모서리가 잘린 사각형 3">
            <a:extLst>
              <a:ext uri="{FF2B5EF4-FFF2-40B4-BE49-F238E27FC236}">
                <a16:creationId xmlns:a16="http://schemas.microsoft.com/office/drawing/2014/main" id="{814DEC83-BC9E-4929-B176-09433F6534B6}"/>
              </a:ext>
            </a:extLst>
          </p:cNvPr>
          <p:cNvSpPr/>
          <p:nvPr/>
        </p:nvSpPr>
        <p:spPr>
          <a:xfrm rot="10800000">
            <a:off x="6397471" y="1860550"/>
            <a:ext cx="2339999" cy="914400"/>
          </a:xfrm>
          <a:prstGeom prst="snip2SameRect">
            <a:avLst>
              <a:gd name="adj1" fmla="val 10417"/>
              <a:gd name="adj2" fmla="val 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양쪽 모서리가 잘린 사각형 4">
            <a:extLst>
              <a:ext uri="{FF2B5EF4-FFF2-40B4-BE49-F238E27FC236}">
                <a16:creationId xmlns:a16="http://schemas.microsoft.com/office/drawing/2014/main" id="{E0611E7C-20B0-4AC8-A6E8-A660A8D6FDB9}"/>
              </a:ext>
            </a:extLst>
          </p:cNvPr>
          <p:cNvSpPr/>
          <p:nvPr/>
        </p:nvSpPr>
        <p:spPr>
          <a:xfrm>
            <a:off x="6397471" y="2774950"/>
            <a:ext cx="2339999" cy="3448050"/>
          </a:xfrm>
          <a:prstGeom prst="snip2SameRect">
            <a:avLst>
              <a:gd name="adj1" fmla="val 2636"/>
              <a:gd name="adj2" fmla="val 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2D64526-5C1E-4735-922B-FB96CA3378CC}"/>
              </a:ext>
            </a:extLst>
          </p:cNvPr>
          <p:cNvCxnSpPr/>
          <p:nvPr/>
        </p:nvCxnSpPr>
        <p:spPr>
          <a:xfrm>
            <a:off x="6397471" y="2774950"/>
            <a:ext cx="23399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7">
            <a:extLst>
              <a:ext uri="{FF2B5EF4-FFF2-40B4-BE49-F238E27FC236}">
                <a16:creationId xmlns:a16="http://schemas.microsoft.com/office/drawing/2014/main" id="{55C5EC8A-C9A0-4784-9970-000F88D3CBB5}"/>
              </a:ext>
            </a:extLst>
          </p:cNvPr>
          <p:cNvSpPr>
            <a:spLocks noEditPoints="1"/>
          </p:cNvSpPr>
          <p:nvPr/>
        </p:nvSpPr>
        <p:spPr bwMode="auto">
          <a:xfrm>
            <a:off x="7239867" y="2917430"/>
            <a:ext cx="655200" cy="1022400"/>
          </a:xfrm>
          <a:custGeom>
            <a:avLst/>
            <a:gdLst>
              <a:gd name="T0" fmla="*/ 2284 w 2309"/>
              <a:gd name="T1" fmla="*/ 2281 h 3897"/>
              <a:gd name="T2" fmla="*/ 2284 w 2309"/>
              <a:gd name="T3" fmla="*/ 2230 h 3897"/>
              <a:gd name="T4" fmla="*/ 2284 w 2309"/>
              <a:gd name="T5" fmla="*/ 2180 h 3897"/>
              <a:gd name="T6" fmla="*/ 2284 w 2309"/>
              <a:gd name="T7" fmla="*/ 2129 h 3897"/>
              <a:gd name="T8" fmla="*/ 2284 w 2309"/>
              <a:gd name="T9" fmla="*/ 2078 h 3897"/>
              <a:gd name="T10" fmla="*/ 2284 w 2309"/>
              <a:gd name="T11" fmla="*/ 2028 h 3897"/>
              <a:gd name="T12" fmla="*/ 2284 w 2309"/>
              <a:gd name="T13" fmla="*/ 1977 h 3897"/>
              <a:gd name="T14" fmla="*/ 2284 w 2309"/>
              <a:gd name="T15" fmla="*/ 1926 h 3897"/>
              <a:gd name="T16" fmla="*/ 2284 w 2309"/>
              <a:gd name="T17" fmla="*/ 1876 h 3897"/>
              <a:gd name="T18" fmla="*/ 2244 w 2309"/>
              <a:gd name="T19" fmla="*/ 1820 h 3897"/>
              <a:gd name="T20" fmla="*/ 2216 w 2309"/>
              <a:gd name="T21" fmla="*/ 1751 h 3897"/>
              <a:gd name="T22" fmla="*/ 2210 w 2309"/>
              <a:gd name="T23" fmla="*/ 712 h 3897"/>
              <a:gd name="T24" fmla="*/ 1816 w 2309"/>
              <a:gd name="T25" fmla="*/ 319 h 3897"/>
              <a:gd name="T26" fmla="*/ 1457 w 2309"/>
              <a:gd name="T27" fmla="*/ 293 h 3897"/>
              <a:gd name="T28" fmla="*/ 1436 w 2309"/>
              <a:gd name="T29" fmla="*/ 66 h 3897"/>
              <a:gd name="T30" fmla="*/ 1366 w 2309"/>
              <a:gd name="T31" fmla="*/ 58 h 3897"/>
              <a:gd name="T32" fmla="*/ 1333 w 2309"/>
              <a:gd name="T33" fmla="*/ 0 h 3897"/>
              <a:gd name="T34" fmla="*/ 1290 w 2309"/>
              <a:gd name="T35" fmla="*/ 0 h 3897"/>
              <a:gd name="T36" fmla="*/ 1239 w 2309"/>
              <a:gd name="T37" fmla="*/ 0 h 3897"/>
              <a:gd name="T38" fmla="*/ 1188 w 2309"/>
              <a:gd name="T39" fmla="*/ 0 h 3897"/>
              <a:gd name="T40" fmla="*/ 1138 w 2309"/>
              <a:gd name="T41" fmla="*/ 0 h 3897"/>
              <a:gd name="T42" fmla="*/ 1087 w 2309"/>
              <a:gd name="T43" fmla="*/ 0 h 3897"/>
              <a:gd name="T44" fmla="*/ 1036 w 2309"/>
              <a:gd name="T45" fmla="*/ 0 h 3897"/>
              <a:gd name="T46" fmla="*/ 986 w 2309"/>
              <a:gd name="T47" fmla="*/ 0 h 3897"/>
              <a:gd name="T48" fmla="*/ 935 w 2309"/>
              <a:gd name="T49" fmla="*/ 0 h 3897"/>
              <a:gd name="T50" fmla="*/ 885 w 2309"/>
              <a:gd name="T51" fmla="*/ 0 h 3897"/>
              <a:gd name="T52" fmla="*/ 850 w 2309"/>
              <a:gd name="T53" fmla="*/ 58 h 3897"/>
              <a:gd name="T54" fmla="*/ 781 w 2309"/>
              <a:gd name="T55" fmla="*/ 80 h 3897"/>
              <a:gd name="T56" fmla="*/ 773 w 2309"/>
              <a:gd name="T57" fmla="*/ 293 h 3897"/>
              <a:gd name="T58" fmla="*/ 499 w 2309"/>
              <a:gd name="T59" fmla="*/ 319 h 3897"/>
              <a:gd name="T60" fmla="*/ 0 w 2309"/>
              <a:gd name="T61" fmla="*/ 704 h 3897"/>
              <a:gd name="T62" fmla="*/ 7 w 2309"/>
              <a:gd name="T63" fmla="*/ 3249 h 3897"/>
              <a:gd name="T64" fmla="*/ 396 w 2309"/>
              <a:gd name="T65" fmla="*/ 3823 h 3897"/>
              <a:gd name="T66" fmla="*/ 614 w 2309"/>
              <a:gd name="T67" fmla="*/ 3818 h 3897"/>
              <a:gd name="T68" fmla="*/ 772 w 2309"/>
              <a:gd name="T69" fmla="*/ 3812 h 3897"/>
              <a:gd name="T70" fmla="*/ 1517 w 2309"/>
              <a:gd name="T71" fmla="*/ 3897 h 3897"/>
              <a:gd name="T72" fmla="*/ 1816 w 2309"/>
              <a:gd name="T73" fmla="*/ 3812 h 3897"/>
              <a:gd name="T74" fmla="*/ 2210 w 2309"/>
              <a:gd name="T75" fmla="*/ 3419 h 3897"/>
              <a:gd name="T76" fmla="*/ 2219 w 2309"/>
              <a:gd name="T77" fmla="*/ 2405 h 3897"/>
              <a:gd name="T78" fmla="*/ 2227 w 2309"/>
              <a:gd name="T79" fmla="*/ 2336 h 3897"/>
              <a:gd name="T80" fmla="*/ 2284 w 2309"/>
              <a:gd name="T81" fmla="*/ 2303 h 3897"/>
              <a:gd name="T82" fmla="*/ 1344 w 2309"/>
              <a:gd name="T83" fmla="*/ 293 h 3897"/>
              <a:gd name="T84" fmla="*/ 873 w 2309"/>
              <a:gd name="T85" fmla="*/ 293 h 3897"/>
              <a:gd name="T86" fmla="*/ 852 w 2309"/>
              <a:gd name="T87" fmla="*/ 80 h 3897"/>
              <a:gd name="T88" fmla="*/ 898 w 2309"/>
              <a:gd name="T89" fmla="*/ 53 h 3897"/>
              <a:gd name="T90" fmla="*/ 1307 w 2309"/>
              <a:gd name="T91" fmla="*/ 53 h 3897"/>
              <a:gd name="T92" fmla="*/ 1361 w 2309"/>
              <a:gd name="T93" fmla="*/ 80 h 3897"/>
              <a:gd name="T94" fmla="*/ 2231 w 2309"/>
              <a:gd name="T95" fmla="*/ 1907 h 3897"/>
              <a:gd name="T96" fmla="*/ 2231 w 2309"/>
              <a:gd name="T97" fmla="*/ 2289 h 3897"/>
              <a:gd name="T98" fmla="*/ 2231 w 2309"/>
              <a:gd name="T99" fmla="*/ 1868 h 3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309" h="3897">
                <a:moveTo>
                  <a:pt x="2284" y="2303"/>
                </a:moveTo>
                <a:cubicBezTo>
                  <a:pt x="2284" y="2302"/>
                  <a:pt x="2284" y="2302"/>
                  <a:pt x="2284" y="2302"/>
                </a:cubicBezTo>
                <a:cubicBezTo>
                  <a:pt x="2273" y="2301"/>
                  <a:pt x="2284" y="2292"/>
                  <a:pt x="2284" y="2281"/>
                </a:cubicBezTo>
                <a:cubicBezTo>
                  <a:pt x="2284" y="2269"/>
                  <a:pt x="2272" y="2260"/>
                  <a:pt x="2284" y="2260"/>
                </a:cubicBezTo>
                <a:cubicBezTo>
                  <a:pt x="2284" y="2257"/>
                  <a:pt x="2284" y="2254"/>
                  <a:pt x="2284" y="2252"/>
                </a:cubicBezTo>
                <a:cubicBezTo>
                  <a:pt x="2272" y="2252"/>
                  <a:pt x="2284" y="2242"/>
                  <a:pt x="2284" y="2230"/>
                </a:cubicBezTo>
                <a:cubicBezTo>
                  <a:pt x="2284" y="2218"/>
                  <a:pt x="2272" y="2209"/>
                  <a:pt x="2284" y="2209"/>
                </a:cubicBezTo>
                <a:cubicBezTo>
                  <a:pt x="2284" y="2206"/>
                  <a:pt x="2284" y="2204"/>
                  <a:pt x="2284" y="2201"/>
                </a:cubicBezTo>
                <a:cubicBezTo>
                  <a:pt x="2272" y="2201"/>
                  <a:pt x="2284" y="2191"/>
                  <a:pt x="2284" y="2180"/>
                </a:cubicBezTo>
                <a:cubicBezTo>
                  <a:pt x="2284" y="2168"/>
                  <a:pt x="2272" y="2158"/>
                  <a:pt x="2284" y="2158"/>
                </a:cubicBezTo>
                <a:cubicBezTo>
                  <a:pt x="2284" y="2156"/>
                  <a:pt x="2284" y="2153"/>
                  <a:pt x="2284" y="2150"/>
                </a:cubicBezTo>
                <a:cubicBezTo>
                  <a:pt x="2272" y="2150"/>
                  <a:pt x="2284" y="2141"/>
                  <a:pt x="2284" y="2129"/>
                </a:cubicBezTo>
                <a:cubicBezTo>
                  <a:pt x="2284" y="2117"/>
                  <a:pt x="2272" y="2108"/>
                  <a:pt x="2284" y="2108"/>
                </a:cubicBezTo>
                <a:cubicBezTo>
                  <a:pt x="2284" y="2105"/>
                  <a:pt x="2284" y="2102"/>
                  <a:pt x="2284" y="2100"/>
                </a:cubicBezTo>
                <a:cubicBezTo>
                  <a:pt x="2272" y="2100"/>
                  <a:pt x="2284" y="2090"/>
                  <a:pt x="2284" y="2078"/>
                </a:cubicBezTo>
                <a:cubicBezTo>
                  <a:pt x="2284" y="2066"/>
                  <a:pt x="2272" y="2057"/>
                  <a:pt x="2284" y="2057"/>
                </a:cubicBezTo>
                <a:cubicBezTo>
                  <a:pt x="2284" y="2054"/>
                  <a:pt x="2284" y="2052"/>
                  <a:pt x="2284" y="2049"/>
                </a:cubicBezTo>
                <a:cubicBezTo>
                  <a:pt x="2272" y="2049"/>
                  <a:pt x="2284" y="2039"/>
                  <a:pt x="2284" y="2028"/>
                </a:cubicBezTo>
                <a:cubicBezTo>
                  <a:pt x="2284" y="2016"/>
                  <a:pt x="2272" y="2006"/>
                  <a:pt x="2284" y="2006"/>
                </a:cubicBezTo>
                <a:cubicBezTo>
                  <a:pt x="2284" y="2004"/>
                  <a:pt x="2284" y="2001"/>
                  <a:pt x="2284" y="1998"/>
                </a:cubicBezTo>
                <a:cubicBezTo>
                  <a:pt x="2272" y="1998"/>
                  <a:pt x="2284" y="1989"/>
                  <a:pt x="2284" y="1977"/>
                </a:cubicBezTo>
                <a:cubicBezTo>
                  <a:pt x="2284" y="1965"/>
                  <a:pt x="2272" y="1956"/>
                  <a:pt x="2284" y="1956"/>
                </a:cubicBezTo>
                <a:cubicBezTo>
                  <a:pt x="2284" y="1953"/>
                  <a:pt x="2284" y="1950"/>
                  <a:pt x="2284" y="1948"/>
                </a:cubicBezTo>
                <a:cubicBezTo>
                  <a:pt x="2272" y="1948"/>
                  <a:pt x="2284" y="1938"/>
                  <a:pt x="2284" y="1926"/>
                </a:cubicBezTo>
                <a:cubicBezTo>
                  <a:pt x="2284" y="1915"/>
                  <a:pt x="2272" y="1905"/>
                  <a:pt x="2284" y="1905"/>
                </a:cubicBezTo>
                <a:cubicBezTo>
                  <a:pt x="2284" y="1902"/>
                  <a:pt x="2284" y="1900"/>
                  <a:pt x="2284" y="1897"/>
                </a:cubicBezTo>
                <a:cubicBezTo>
                  <a:pt x="2272" y="1897"/>
                  <a:pt x="2284" y="1887"/>
                  <a:pt x="2284" y="1876"/>
                </a:cubicBezTo>
                <a:cubicBezTo>
                  <a:pt x="2284" y="1865"/>
                  <a:pt x="2273" y="1856"/>
                  <a:pt x="2284" y="1855"/>
                </a:cubicBezTo>
                <a:cubicBezTo>
                  <a:pt x="2277" y="1835"/>
                  <a:pt x="2309" y="1820"/>
                  <a:pt x="2284" y="1820"/>
                </a:cubicBezTo>
                <a:cubicBezTo>
                  <a:pt x="2282" y="1820"/>
                  <a:pt x="2246" y="1820"/>
                  <a:pt x="2244" y="1820"/>
                </a:cubicBezTo>
                <a:cubicBezTo>
                  <a:pt x="2238" y="1820"/>
                  <a:pt x="2232" y="1820"/>
                  <a:pt x="2227" y="1820"/>
                </a:cubicBezTo>
                <a:cubicBezTo>
                  <a:pt x="2227" y="1797"/>
                  <a:pt x="2227" y="1774"/>
                  <a:pt x="2227" y="1751"/>
                </a:cubicBezTo>
                <a:cubicBezTo>
                  <a:pt x="2223" y="1751"/>
                  <a:pt x="2219" y="1751"/>
                  <a:pt x="2216" y="1751"/>
                </a:cubicBezTo>
                <a:cubicBezTo>
                  <a:pt x="2214" y="1751"/>
                  <a:pt x="2212" y="1751"/>
                  <a:pt x="2210" y="1751"/>
                </a:cubicBezTo>
                <a:cubicBezTo>
                  <a:pt x="2210" y="1474"/>
                  <a:pt x="2210" y="1196"/>
                  <a:pt x="2210" y="919"/>
                </a:cubicBezTo>
                <a:cubicBezTo>
                  <a:pt x="2210" y="850"/>
                  <a:pt x="2210" y="781"/>
                  <a:pt x="2210" y="712"/>
                </a:cubicBezTo>
                <a:cubicBezTo>
                  <a:pt x="2217" y="704"/>
                  <a:pt x="2217" y="704"/>
                  <a:pt x="2217" y="704"/>
                </a:cubicBezTo>
                <a:cubicBezTo>
                  <a:pt x="2217" y="442"/>
                  <a:pt x="2062" y="308"/>
                  <a:pt x="1821" y="308"/>
                </a:cubicBezTo>
                <a:cubicBezTo>
                  <a:pt x="1816" y="319"/>
                  <a:pt x="1816" y="319"/>
                  <a:pt x="1816" y="319"/>
                </a:cubicBezTo>
                <a:cubicBezTo>
                  <a:pt x="1786" y="319"/>
                  <a:pt x="1757" y="319"/>
                  <a:pt x="1727" y="319"/>
                </a:cubicBezTo>
                <a:cubicBezTo>
                  <a:pt x="1637" y="319"/>
                  <a:pt x="1547" y="319"/>
                  <a:pt x="1457" y="319"/>
                </a:cubicBezTo>
                <a:cubicBezTo>
                  <a:pt x="1457" y="293"/>
                  <a:pt x="1457" y="293"/>
                  <a:pt x="1457" y="293"/>
                </a:cubicBezTo>
                <a:cubicBezTo>
                  <a:pt x="1444" y="293"/>
                  <a:pt x="1444" y="293"/>
                  <a:pt x="1444" y="293"/>
                </a:cubicBezTo>
                <a:cubicBezTo>
                  <a:pt x="1436" y="293"/>
                  <a:pt x="1436" y="293"/>
                  <a:pt x="1436" y="293"/>
                </a:cubicBezTo>
                <a:cubicBezTo>
                  <a:pt x="1436" y="66"/>
                  <a:pt x="1436" y="66"/>
                  <a:pt x="1436" y="66"/>
                </a:cubicBezTo>
                <a:cubicBezTo>
                  <a:pt x="1435" y="66"/>
                  <a:pt x="1435" y="66"/>
                  <a:pt x="1435" y="66"/>
                </a:cubicBezTo>
                <a:cubicBezTo>
                  <a:pt x="1435" y="63"/>
                  <a:pt x="1435" y="61"/>
                  <a:pt x="1435" y="58"/>
                </a:cubicBezTo>
                <a:cubicBezTo>
                  <a:pt x="1412" y="58"/>
                  <a:pt x="1389" y="58"/>
                  <a:pt x="1366" y="58"/>
                </a:cubicBezTo>
                <a:cubicBezTo>
                  <a:pt x="1366" y="52"/>
                  <a:pt x="1366" y="46"/>
                  <a:pt x="1366" y="40"/>
                </a:cubicBezTo>
                <a:cubicBezTo>
                  <a:pt x="1366" y="38"/>
                  <a:pt x="1366" y="36"/>
                  <a:pt x="1366" y="34"/>
                </a:cubicBezTo>
                <a:cubicBezTo>
                  <a:pt x="1366" y="10"/>
                  <a:pt x="1352" y="7"/>
                  <a:pt x="1333" y="0"/>
                </a:cubicBezTo>
                <a:cubicBezTo>
                  <a:pt x="1332" y="0"/>
                  <a:pt x="1332" y="0"/>
                  <a:pt x="1332" y="0"/>
                </a:cubicBezTo>
                <a:cubicBezTo>
                  <a:pt x="1331" y="11"/>
                  <a:pt x="1322" y="0"/>
                  <a:pt x="1311" y="0"/>
                </a:cubicBezTo>
                <a:cubicBezTo>
                  <a:pt x="1299" y="0"/>
                  <a:pt x="1290" y="12"/>
                  <a:pt x="1290" y="0"/>
                </a:cubicBezTo>
                <a:cubicBezTo>
                  <a:pt x="1287" y="0"/>
                  <a:pt x="1284" y="0"/>
                  <a:pt x="1282" y="0"/>
                </a:cubicBezTo>
                <a:cubicBezTo>
                  <a:pt x="1282" y="12"/>
                  <a:pt x="1272" y="0"/>
                  <a:pt x="1260" y="0"/>
                </a:cubicBezTo>
                <a:cubicBezTo>
                  <a:pt x="1249" y="0"/>
                  <a:pt x="1239" y="12"/>
                  <a:pt x="1239" y="0"/>
                </a:cubicBezTo>
                <a:cubicBezTo>
                  <a:pt x="1236" y="0"/>
                  <a:pt x="1234" y="0"/>
                  <a:pt x="1231" y="0"/>
                </a:cubicBezTo>
                <a:cubicBezTo>
                  <a:pt x="1231" y="12"/>
                  <a:pt x="1221" y="0"/>
                  <a:pt x="1210" y="0"/>
                </a:cubicBezTo>
                <a:cubicBezTo>
                  <a:pt x="1198" y="0"/>
                  <a:pt x="1188" y="12"/>
                  <a:pt x="1188" y="0"/>
                </a:cubicBezTo>
                <a:cubicBezTo>
                  <a:pt x="1186" y="0"/>
                  <a:pt x="1183" y="0"/>
                  <a:pt x="1180" y="0"/>
                </a:cubicBezTo>
                <a:cubicBezTo>
                  <a:pt x="1180" y="12"/>
                  <a:pt x="1171" y="0"/>
                  <a:pt x="1159" y="0"/>
                </a:cubicBezTo>
                <a:cubicBezTo>
                  <a:pt x="1147" y="0"/>
                  <a:pt x="1138" y="12"/>
                  <a:pt x="1138" y="0"/>
                </a:cubicBezTo>
                <a:cubicBezTo>
                  <a:pt x="1135" y="0"/>
                  <a:pt x="1132" y="0"/>
                  <a:pt x="1130" y="0"/>
                </a:cubicBezTo>
                <a:cubicBezTo>
                  <a:pt x="1130" y="12"/>
                  <a:pt x="1120" y="0"/>
                  <a:pt x="1108" y="0"/>
                </a:cubicBezTo>
                <a:cubicBezTo>
                  <a:pt x="1097" y="0"/>
                  <a:pt x="1087" y="12"/>
                  <a:pt x="1087" y="0"/>
                </a:cubicBezTo>
                <a:cubicBezTo>
                  <a:pt x="1084" y="0"/>
                  <a:pt x="1082" y="0"/>
                  <a:pt x="1079" y="0"/>
                </a:cubicBezTo>
                <a:cubicBezTo>
                  <a:pt x="1079" y="12"/>
                  <a:pt x="1069" y="0"/>
                  <a:pt x="1058" y="0"/>
                </a:cubicBezTo>
                <a:cubicBezTo>
                  <a:pt x="1046" y="0"/>
                  <a:pt x="1036" y="12"/>
                  <a:pt x="1036" y="0"/>
                </a:cubicBezTo>
                <a:cubicBezTo>
                  <a:pt x="1034" y="0"/>
                  <a:pt x="1031" y="0"/>
                  <a:pt x="1028" y="0"/>
                </a:cubicBezTo>
                <a:cubicBezTo>
                  <a:pt x="1028" y="12"/>
                  <a:pt x="1019" y="0"/>
                  <a:pt x="1007" y="0"/>
                </a:cubicBezTo>
                <a:cubicBezTo>
                  <a:pt x="995" y="0"/>
                  <a:pt x="986" y="12"/>
                  <a:pt x="986" y="0"/>
                </a:cubicBezTo>
                <a:cubicBezTo>
                  <a:pt x="983" y="0"/>
                  <a:pt x="980" y="0"/>
                  <a:pt x="978" y="0"/>
                </a:cubicBezTo>
                <a:cubicBezTo>
                  <a:pt x="978" y="12"/>
                  <a:pt x="968" y="0"/>
                  <a:pt x="956" y="0"/>
                </a:cubicBezTo>
                <a:cubicBezTo>
                  <a:pt x="945" y="0"/>
                  <a:pt x="935" y="12"/>
                  <a:pt x="935" y="0"/>
                </a:cubicBezTo>
                <a:cubicBezTo>
                  <a:pt x="932" y="0"/>
                  <a:pt x="930" y="0"/>
                  <a:pt x="927" y="0"/>
                </a:cubicBezTo>
                <a:cubicBezTo>
                  <a:pt x="927" y="12"/>
                  <a:pt x="917" y="0"/>
                  <a:pt x="906" y="0"/>
                </a:cubicBezTo>
                <a:cubicBezTo>
                  <a:pt x="895" y="0"/>
                  <a:pt x="886" y="11"/>
                  <a:pt x="885" y="0"/>
                </a:cubicBezTo>
                <a:cubicBezTo>
                  <a:pt x="865" y="7"/>
                  <a:pt x="850" y="9"/>
                  <a:pt x="850" y="34"/>
                </a:cubicBezTo>
                <a:cubicBezTo>
                  <a:pt x="850" y="36"/>
                  <a:pt x="850" y="38"/>
                  <a:pt x="850" y="41"/>
                </a:cubicBezTo>
                <a:cubicBezTo>
                  <a:pt x="850" y="46"/>
                  <a:pt x="850" y="52"/>
                  <a:pt x="850" y="58"/>
                </a:cubicBezTo>
                <a:cubicBezTo>
                  <a:pt x="827" y="58"/>
                  <a:pt x="804" y="58"/>
                  <a:pt x="781" y="58"/>
                </a:cubicBezTo>
                <a:cubicBezTo>
                  <a:pt x="781" y="62"/>
                  <a:pt x="781" y="65"/>
                  <a:pt x="781" y="69"/>
                </a:cubicBezTo>
                <a:cubicBezTo>
                  <a:pt x="781" y="72"/>
                  <a:pt x="781" y="76"/>
                  <a:pt x="781" y="80"/>
                </a:cubicBezTo>
                <a:cubicBezTo>
                  <a:pt x="781" y="80"/>
                  <a:pt x="781" y="80"/>
                  <a:pt x="781" y="80"/>
                </a:cubicBezTo>
                <a:cubicBezTo>
                  <a:pt x="781" y="293"/>
                  <a:pt x="781" y="293"/>
                  <a:pt x="781" y="293"/>
                </a:cubicBezTo>
                <a:cubicBezTo>
                  <a:pt x="773" y="293"/>
                  <a:pt x="773" y="293"/>
                  <a:pt x="773" y="293"/>
                </a:cubicBezTo>
                <a:cubicBezTo>
                  <a:pt x="760" y="293"/>
                  <a:pt x="760" y="293"/>
                  <a:pt x="760" y="293"/>
                </a:cubicBezTo>
                <a:cubicBezTo>
                  <a:pt x="760" y="319"/>
                  <a:pt x="760" y="319"/>
                  <a:pt x="760" y="319"/>
                </a:cubicBezTo>
                <a:cubicBezTo>
                  <a:pt x="673" y="319"/>
                  <a:pt x="586" y="319"/>
                  <a:pt x="499" y="319"/>
                </a:cubicBezTo>
                <a:cubicBezTo>
                  <a:pt x="466" y="319"/>
                  <a:pt x="434" y="319"/>
                  <a:pt x="401" y="319"/>
                </a:cubicBezTo>
                <a:cubicBezTo>
                  <a:pt x="396" y="308"/>
                  <a:pt x="396" y="308"/>
                  <a:pt x="396" y="308"/>
                </a:cubicBezTo>
                <a:cubicBezTo>
                  <a:pt x="153" y="308"/>
                  <a:pt x="0" y="444"/>
                  <a:pt x="0" y="704"/>
                </a:cubicBezTo>
                <a:cubicBezTo>
                  <a:pt x="7" y="712"/>
                  <a:pt x="7" y="712"/>
                  <a:pt x="7" y="712"/>
                </a:cubicBezTo>
                <a:cubicBezTo>
                  <a:pt x="7" y="781"/>
                  <a:pt x="7" y="850"/>
                  <a:pt x="7" y="919"/>
                </a:cubicBezTo>
                <a:cubicBezTo>
                  <a:pt x="7" y="1696"/>
                  <a:pt x="7" y="2472"/>
                  <a:pt x="7" y="3249"/>
                </a:cubicBezTo>
                <a:cubicBezTo>
                  <a:pt x="7" y="3306"/>
                  <a:pt x="7" y="3362"/>
                  <a:pt x="7" y="3419"/>
                </a:cubicBezTo>
                <a:cubicBezTo>
                  <a:pt x="0" y="3427"/>
                  <a:pt x="0" y="3427"/>
                  <a:pt x="0" y="3427"/>
                </a:cubicBezTo>
                <a:cubicBezTo>
                  <a:pt x="0" y="3687"/>
                  <a:pt x="153" y="3823"/>
                  <a:pt x="396" y="3823"/>
                </a:cubicBezTo>
                <a:cubicBezTo>
                  <a:pt x="401" y="3812"/>
                  <a:pt x="401" y="3812"/>
                  <a:pt x="401" y="3812"/>
                </a:cubicBezTo>
                <a:cubicBezTo>
                  <a:pt x="425" y="3812"/>
                  <a:pt x="591" y="3812"/>
                  <a:pt x="615" y="3812"/>
                </a:cubicBezTo>
                <a:cubicBezTo>
                  <a:pt x="614" y="3814"/>
                  <a:pt x="614" y="3816"/>
                  <a:pt x="614" y="3818"/>
                </a:cubicBezTo>
                <a:cubicBezTo>
                  <a:pt x="614" y="3861"/>
                  <a:pt x="650" y="3897"/>
                  <a:pt x="693" y="3897"/>
                </a:cubicBezTo>
                <a:cubicBezTo>
                  <a:pt x="737" y="3897"/>
                  <a:pt x="772" y="3861"/>
                  <a:pt x="772" y="3818"/>
                </a:cubicBezTo>
                <a:cubicBezTo>
                  <a:pt x="772" y="3816"/>
                  <a:pt x="772" y="3814"/>
                  <a:pt x="772" y="3812"/>
                </a:cubicBezTo>
                <a:cubicBezTo>
                  <a:pt x="994" y="3812"/>
                  <a:pt x="1216" y="3812"/>
                  <a:pt x="1438" y="3812"/>
                </a:cubicBezTo>
                <a:cubicBezTo>
                  <a:pt x="1438" y="3814"/>
                  <a:pt x="1438" y="3816"/>
                  <a:pt x="1438" y="3818"/>
                </a:cubicBezTo>
                <a:cubicBezTo>
                  <a:pt x="1438" y="3861"/>
                  <a:pt x="1473" y="3897"/>
                  <a:pt x="1517" y="3897"/>
                </a:cubicBezTo>
                <a:cubicBezTo>
                  <a:pt x="1560" y="3897"/>
                  <a:pt x="1596" y="3861"/>
                  <a:pt x="1596" y="3818"/>
                </a:cubicBezTo>
                <a:cubicBezTo>
                  <a:pt x="1596" y="3816"/>
                  <a:pt x="1596" y="3814"/>
                  <a:pt x="1596" y="3812"/>
                </a:cubicBezTo>
                <a:cubicBezTo>
                  <a:pt x="1660" y="3812"/>
                  <a:pt x="1751" y="3812"/>
                  <a:pt x="1816" y="3812"/>
                </a:cubicBezTo>
                <a:cubicBezTo>
                  <a:pt x="1821" y="3823"/>
                  <a:pt x="1821" y="3823"/>
                  <a:pt x="1821" y="3823"/>
                </a:cubicBezTo>
                <a:cubicBezTo>
                  <a:pt x="2065" y="3823"/>
                  <a:pt x="2217" y="3686"/>
                  <a:pt x="2217" y="3427"/>
                </a:cubicBezTo>
                <a:cubicBezTo>
                  <a:pt x="2210" y="3419"/>
                  <a:pt x="2210" y="3419"/>
                  <a:pt x="2210" y="3419"/>
                </a:cubicBezTo>
                <a:cubicBezTo>
                  <a:pt x="2210" y="3362"/>
                  <a:pt x="2210" y="3306"/>
                  <a:pt x="2210" y="3249"/>
                </a:cubicBezTo>
                <a:cubicBezTo>
                  <a:pt x="2210" y="2968"/>
                  <a:pt x="2210" y="2687"/>
                  <a:pt x="2210" y="2405"/>
                </a:cubicBezTo>
                <a:cubicBezTo>
                  <a:pt x="2219" y="2405"/>
                  <a:pt x="2219" y="2405"/>
                  <a:pt x="2219" y="2405"/>
                </a:cubicBezTo>
                <a:cubicBezTo>
                  <a:pt x="2219" y="2405"/>
                  <a:pt x="2219" y="2405"/>
                  <a:pt x="2219" y="2405"/>
                </a:cubicBezTo>
                <a:cubicBezTo>
                  <a:pt x="2221" y="2405"/>
                  <a:pt x="2224" y="2405"/>
                  <a:pt x="2227" y="2405"/>
                </a:cubicBezTo>
                <a:cubicBezTo>
                  <a:pt x="2227" y="2382"/>
                  <a:pt x="2227" y="2359"/>
                  <a:pt x="2227" y="2336"/>
                </a:cubicBezTo>
                <a:cubicBezTo>
                  <a:pt x="2233" y="2336"/>
                  <a:pt x="2238" y="2336"/>
                  <a:pt x="2244" y="2336"/>
                </a:cubicBezTo>
                <a:cubicBezTo>
                  <a:pt x="2246" y="2336"/>
                  <a:pt x="2282" y="2336"/>
                  <a:pt x="2284" y="2336"/>
                </a:cubicBezTo>
                <a:cubicBezTo>
                  <a:pt x="2309" y="2336"/>
                  <a:pt x="2277" y="2322"/>
                  <a:pt x="2284" y="2303"/>
                </a:cubicBezTo>
                <a:moveTo>
                  <a:pt x="1365" y="293"/>
                </a:moveTo>
                <a:cubicBezTo>
                  <a:pt x="1357" y="293"/>
                  <a:pt x="1357" y="293"/>
                  <a:pt x="1357" y="293"/>
                </a:cubicBezTo>
                <a:cubicBezTo>
                  <a:pt x="1344" y="293"/>
                  <a:pt x="1344" y="293"/>
                  <a:pt x="1344" y="293"/>
                </a:cubicBezTo>
                <a:cubicBezTo>
                  <a:pt x="1344" y="319"/>
                  <a:pt x="1344" y="319"/>
                  <a:pt x="1344" y="319"/>
                </a:cubicBezTo>
                <a:cubicBezTo>
                  <a:pt x="1187" y="319"/>
                  <a:pt x="1030" y="319"/>
                  <a:pt x="873" y="319"/>
                </a:cubicBezTo>
                <a:cubicBezTo>
                  <a:pt x="873" y="293"/>
                  <a:pt x="873" y="293"/>
                  <a:pt x="873" y="293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52" y="293"/>
                  <a:pt x="852" y="293"/>
                  <a:pt x="852" y="293"/>
                </a:cubicBezTo>
                <a:cubicBezTo>
                  <a:pt x="852" y="80"/>
                  <a:pt x="852" y="80"/>
                  <a:pt x="852" y="80"/>
                </a:cubicBezTo>
                <a:cubicBezTo>
                  <a:pt x="853" y="80"/>
                  <a:pt x="854" y="80"/>
                  <a:pt x="855" y="80"/>
                </a:cubicBezTo>
                <a:cubicBezTo>
                  <a:pt x="856" y="80"/>
                  <a:pt x="857" y="80"/>
                  <a:pt x="858" y="80"/>
                </a:cubicBezTo>
                <a:cubicBezTo>
                  <a:pt x="866" y="64"/>
                  <a:pt x="881" y="53"/>
                  <a:pt x="898" y="53"/>
                </a:cubicBezTo>
                <a:cubicBezTo>
                  <a:pt x="911" y="53"/>
                  <a:pt x="924" y="53"/>
                  <a:pt x="937" y="53"/>
                </a:cubicBezTo>
                <a:cubicBezTo>
                  <a:pt x="993" y="53"/>
                  <a:pt x="1048" y="53"/>
                  <a:pt x="1104" y="53"/>
                </a:cubicBezTo>
                <a:cubicBezTo>
                  <a:pt x="1172" y="53"/>
                  <a:pt x="1240" y="53"/>
                  <a:pt x="1307" y="53"/>
                </a:cubicBezTo>
                <a:cubicBezTo>
                  <a:pt x="1311" y="53"/>
                  <a:pt x="1315" y="53"/>
                  <a:pt x="1319" y="53"/>
                </a:cubicBezTo>
                <a:cubicBezTo>
                  <a:pt x="1336" y="53"/>
                  <a:pt x="1351" y="64"/>
                  <a:pt x="1359" y="80"/>
                </a:cubicBezTo>
                <a:cubicBezTo>
                  <a:pt x="1360" y="80"/>
                  <a:pt x="1361" y="80"/>
                  <a:pt x="1361" y="80"/>
                </a:cubicBezTo>
                <a:cubicBezTo>
                  <a:pt x="1362" y="80"/>
                  <a:pt x="1364" y="80"/>
                  <a:pt x="1365" y="80"/>
                </a:cubicBezTo>
                <a:cubicBezTo>
                  <a:pt x="1365" y="293"/>
                  <a:pt x="1365" y="293"/>
                  <a:pt x="1365" y="293"/>
                </a:cubicBezTo>
                <a:moveTo>
                  <a:pt x="2231" y="1907"/>
                </a:moveTo>
                <a:cubicBezTo>
                  <a:pt x="2231" y="1962"/>
                  <a:pt x="2231" y="2018"/>
                  <a:pt x="2231" y="2074"/>
                </a:cubicBezTo>
                <a:cubicBezTo>
                  <a:pt x="2231" y="2142"/>
                  <a:pt x="2231" y="2209"/>
                  <a:pt x="2231" y="2277"/>
                </a:cubicBezTo>
                <a:cubicBezTo>
                  <a:pt x="2231" y="2281"/>
                  <a:pt x="2231" y="2285"/>
                  <a:pt x="2231" y="2289"/>
                </a:cubicBezTo>
                <a:cubicBezTo>
                  <a:pt x="2231" y="2304"/>
                  <a:pt x="2223" y="2317"/>
                  <a:pt x="2210" y="2326"/>
                </a:cubicBezTo>
                <a:cubicBezTo>
                  <a:pt x="2210" y="2161"/>
                  <a:pt x="2210" y="1996"/>
                  <a:pt x="2210" y="1831"/>
                </a:cubicBezTo>
                <a:cubicBezTo>
                  <a:pt x="2223" y="1839"/>
                  <a:pt x="2231" y="1853"/>
                  <a:pt x="2231" y="1868"/>
                </a:cubicBezTo>
                <a:cubicBezTo>
                  <a:pt x="2231" y="1881"/>
                  <a:pt x="2231" y="1894"/>
                  <a:pt x="2231" y="1907"/>
                </a:cubicBezTo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5" name="양쪽 모서리가 잘린 사각형 3">
            <a:extLst>
              <a:ext uri="{FF2B5EF4-FFF2-40B4-BE49-F238E27FC236}">
                <a16:creationId xmlns:a16="http://schemas.microsoft.com/office/drawing/2014/main" id="{169F7F04-3C0A-41CF-B0AE-BEF58D36E44C}"/>
              </a:ext>
            </a:extLst>
          </p:cNvPr>
          <p:cNvSpPr/>
          <p:nvPr/>
        </p:nvSpPr>
        <p:spPr>
          <a:xfrm rot="10800000">
            <a:off x="9275593" y="1860550"/>
            <a:ext cx="2339999" cy="914400"/>
          </a:xfrm>
          <a:prstGeom prst="snip2SameRect">
            <a:avLst>
              <a:gd name="adj1" fmla="val 10417"/>
              <a:gd name="adj2" fmla="val 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양쪽 모서리가 잘린 사각형 4">
            <a:extLst>
              <a:ext uri="{FF2B5EF4-FFF2-40B4-BE49-F238E27FC236}">
                <a16:creationId xmlns:a16="http://schemas.microsoft.com/office/drawing/2014/main" id="{5D8A74C6-4D06-4441-B851-D06C6D502E39}"/>
              </a:ext>
            </a:extLst>
          </p:cNvPr>
          <p:cNvSpPr/>
          <p:nvPr/>
        </p:nvSpPr>
        <p:spPr>
          <a:xfrm>
            <a:off x="9275593" y="2774950"/>
            <a:ext cx="2339999" cy="3448050"/>
          </a:xfrm>
          <a:prstGeom prst="snip2SameRect">
            <a:avLst>
              <a:gd name="adj1" fmla="val 2636"/>
              <a:gd name="adj2" fmla="val 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D09B649-B344-4543-A076-D1201EBAD917}"/>
              </a:ext>
            </a:extLst>
          </p:cNvPr>
          <p:cNvCxnSpPr/>
          <p:nvPr/>
        </p:nvCxnSpPr>
        <p:spPr>
          <a:xfrm>
            <a:off x="9275593" y="2774950"/>
            <a:ext cx="23399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EE285D-6FAD-4D41-A9C1-641AA4E824CA}"/>
              </a:ext>
            </a:extLst>
          </p:cNvPr>
          <p:cNvGrpSpPr/>
          <p:nvPr/>
        </p:nvGrpSpPr>
        <p:grpSpPr>
          <a:xfrm>
            <a:off x="576408" y="4065627"/>
            <a:ext cx="11039183" cy="369332"/>
            <a:chOff x="576408" y="3846820"/>
            <a:chExt cx="11039183" cy="369332"/>
          </a:xfrm>
        </p:grpSpPr>
        <p:sp>
          <p:nvSpPr>
            <p:cNvPr id="11" name="직사각형 10"/>
            <p:cNvSpPr/>
            <p:nvPr/>
          </p:nvSpPr>
          <p:spPr>
            <a:xfrm>
              <a:off x="576408" y="3846820"/>
              <a:ext cx="23399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팀장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/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리드 개발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A6396F5-EBCF-4394-BBFC-DA5C1EC0E57C}"/>
                </a:ext>
              </a:extLst>
            </p:cNvPr>
            <p:cNvSpPr/>
            <p:nvPr/>
          </p:nvSpPr>
          <p:spPr>
            <a:xfrm>
              <a:off x="3519347" y="3846820"/>
              <a:ext cx="23399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팀원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/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프론트 개발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F2BFE5F-6110-4C3D-9707-6C33D158FAD5}"/>
                </a:ext>
              </a:extLst>
            </p:cNvPr>
            <p:cNvSpPr/>
            <p:nvPr/>
          </p:nvSpPr>
          <p:spPr>
            <a:xfrm>
              <a:off x="6397470" y="3846820"/>
              <a:ext cx="23399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팀원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/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서버 개발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B542A35-2513-4C3A-92C2-AD2CC5A17AE6}"/>
                </a:ext>
              </a:extLst>
            </p:cNvPr>
            <p:cNvSpPr/>
            <p:nvPr/>
          </p:nvSpPr>
          <p:spPr>
            <a:xfrm>
              <a:off x="9275592" y="3846820"/>
              <a:ext cx="23399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멘토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/</a:t>
              </a: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소셜박스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CTO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081D17D-FB87-4424-A3C3-B67BF5AD27B1}"/>
              </a:ext>
            </a:extLst>
          </p:cNvPr>
          <p:cNvGrpSpPr/>
          <p:nvPr/>
        </p:nvGrpSpPr>
        <p:grpSpPr>
          <a:xfrm>
            <a:off x="657406" y="4562688"/>
            <a:ext cx="10877188" cy="1200329"/>
            <a:chOff x="657406" y="4339915"/>
            <a:chExt cx="10877188" cy="1200329"/>
          </a:xfrm>
        </p:grpSpPr>
        <p:sp>
          <p:nvSpPr>
            <p:cNvPr id="12" name="직사각형 11"/>
            <p:cNvSpPr/>
            <p:nvPr/>
          </p:nvSpPr>
          <p:spPr>
            <a:xfrm>
              <a:off x="657406" y="4339915"/>
              <a:ext cx="217799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프로젝트 및 개발 총괄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회의 진행 및 스케줄 관리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사물 인식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API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연동 및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 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구현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시스템 내의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DB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연동 및 구현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7C57A3C-3DF0-48F9-A97B-408615B3E68E}"/>
                </a:ext>
              </a:extLst>
            </p:cNvPr>
            <p:cNvSpPr/>
            <p:nvPr/>
          </p:nvSpPr>
          <p:spPr>
            <a:xfrm>
              <a:off x="3600345" y="4339915"/>
              <a:ext cx="217799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자료 수집 및 분석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UI/UX</a:t>
              </a: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논문 발표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703A068-47D0-4498-B7B5-BC4B43CCF875}"/>
                </a:ext>
              </a:extLst>
            </p:cNvPr>
            <p:cNvSpPr/>
            <p:nvPr/>
          </p:nvSpPr>
          <p:spPr>
            <a:xfrm>
              <a:off x="6478468" y="4339915"/>
              <a:ext cx="217799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사용자 피드백 개발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항공사별 반입제한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   DB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구축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테스트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논문 작성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E36D835-B749-4AA5-85D6-25516D7D6947}"/>
                </a:ext>
              </a:extLst>
            </p:cNvPr>
            <p:cNvSpPr/>
            <p:nvPr/>
          </p:nvSpPr>
          <p:spPr>
            <a:xfrm>
              <a:off x="9356595" y="4339915"/>
              <a:ext cx="217799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프로젝트 방향 지도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시스템 요구사항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 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관련 조언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API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선별 자문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핵심 기술 피드백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901A27-A7FC-4CB0-B546-B8B0A45B9A3B}"/>
              </a:ext>
            </a:extLst>
          </p:cNvPr>
          <p:cNvGrpSpPr/>
          <p:nvPr/>
        </p:nvGrpSpPr>
        <p:grpSpPr>
          <a:xfrm>
            <a:off x="1115465" y="2056139"/>
            <a:ext cx="9961068" cy="523220"/>
            <a:chOff x="1115465" y="2128466"/>
            <a:chExt cx="9961068" cy="523220"/>
          </a:xfrm>
        </p:grpSpPr>
        <p:sp>
          <p:nvSpPr>
            <p:cNvPr id="13" name="TextBox 12"/>
            <p:cNvSpPr txBox="1"/>
            <p:nvPr/>
          </p:nvSpPr>
          <p:spPr>
            <a:xfrm>
              <a:off x="1115465" y="2128466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이지현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43A47C-9BCD-4DF5-8B56-A4E5F83D9C48}"/>
                </a:ext>
              </a:extLst>
            </p:cNvPr>
            <p:cNvSpPr txBox="1"/>
            <p:nvPr/>
          </p:nvSpPr>
          <p:spPr>
            <a:xfrm>
              <a:off x="4058404" y="2128466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전영규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3DB6E56-D51E-4DF0-8919-B8B3683A8EC1}"/>
                </a:ext>
              </a:extLst>
            </p:cNvPr>
            <p:cNvSpPr txBox="1"/>
            <p:nvPr/>
          </p:nvSpPr>
          <p:spPr>
            <a:xfrm>
              <a:off x="6936527" y="2128466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강수연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B0F84E1-DF61-4489-B024-F101169B0B6E}"/>
                </a:ext>
              </a:extLst>
            </p:cNvPr>
            <p:cNvSpPr txBox="1"/>
            <p:nvPr/>
          </p:nvSpPr>
          <p:spPr>
            <a:xfrm>
              <a:off x="9814649" y="2128466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오종인</a:t>
              </a:r>
            </a:p>
          </p:txBody>
        </p:sp>
      </p:grpSp>
      <p:sp>
        <p:nvSpPr>
          <p:cNvPr id="71" name="Freeform 7">
            <a:extLst>
              <a:ext uri="{FF2B5EF4-FFF2-40B4-BE49-F238E27FC236}">
                <a16:creationId xmlns:a16="http://schemas.microsoft.com/office/drawing/2014/main" id="{6865F628-87F5-4DF7-89A2-00EB19E6C100}"/>
              </a:ext>
            </a:extLst>
          </p:cNvPr>
          <p:cNvSpPr>
            <a:spLocks noEditPoints="1"/>
          </p:cNvSpPr>
          <p:nvPr/>
        </p:nvSpPr>
        <p:spPr bwMode="auto">
          <a:xfrm>
            <a:off x="10117991" y="2917430"/>
            <a:ext cx="655200" cy="1022400"/>
          </a:xfrm>
          <a:custGeom>
            <a:avLst/>
            <a:gdLst>
              <a:gd name="T0" fmla="*/ 2284 w 2309"/>
              <a:gd name="T1" fmla="*/ 2281 h 3897"/>
              <a:gd name="T2" fmla="*/ 2284 w 2309"/>
              <a:gd name="T3" fmla="*/ 2230 h 3897"/>
              <a:gd name="T4" fmla="*/ 2284 w 2309"/>
              <a:gd name="T5" fmla="*/ 2180 h 3897"/>
              <a:gd name="T6" fmla="*/ 2284 w 2309"/>
              <a:gd name="T7" fmla="*/ 2129 h 3897"/>
              <a:gd name="T8" fmla="*/ 2284 w 2309"/>
              <a:gd name="T9" fmla="*/ 2078 h 3897"/>
              <a:gd name="T10" fmla="*/ 2284 w 2309"/>
              <a:gd name="T11" fmla="*/ 2028 h 3897"/>
              <a:gd name="T12" fmla="*/ 2284 w 2309"/>
              <a:gd name="T13" fmla="*/ 1977 h 3897"/>
              <a:gd name="T14" fmla="*/ 2284 w 2309"/>
              <a:gd name="T15" fmla="*/ 1926 h 3897"/>
              <a:gd name="T16" fmla="*/ 2284 w 2309"/>
              <a:gd name="T17" fmla="*/ 1876 h 3897"/>
              <a:gd name="T18" fmla="*/ 2244 w 2309"/>
              <a:gd name="T19" fmla="*/ 1820 h 3897"/>
              <a:gd name="T20" fmla="*/ 2216 w 2309"/>
              <a:gd name="T21" fmla="*/ 1751 h 3897"/>
              <a:gd name="T22" fmla="*/ 2210 w 2309"/>
              <a:gd name="T23" fmla="*/ 712 h 3897"/>
              <a:gd name="T24" fmla="*/ 1816 w 2309"/>
              <a:gd name="T25" fmla="*/ 319 h 3897"/>
              <a:gd name="T26" fmla="*/ 1457 w 2309"/>
              <a:gd name="T27" fmla="*/ 293 h 3897"/>
              <a:gd name="T28" fmla="*/ 1436 w 2309"/>
              <a:gd name="T29" fmla="*/ 66 h 3897"/>
              <a:gd name="T30" fmla="*/ 1366 w 2309"/>
              <a:gd name="T31" fmla="*/ 58 h 3897"/>
              <a:gd name="T32" fmla="*/ 1333 w 2309"/>
              <a:gd name="T33" fmla="*/ 0 h 3897"/>
              <a:gd name="T34" fmla="*/ 1290 w 2309"/>
              <a:gd name="T35" fmla="*/ 0 h 3897"/>
              <a:gd name="T36" fmla="*/ 1239 w 2309"/>
              <a:gd name="T37" fmla="*/ 0 h 3897"/>
              <a:gd name="T38" fmla="*/ 1188 w 2309"/>
              <a:gd name="T39" fmla="*/ 0 h 3897"/>
              <a:gd name="T40" fmla="*/ 1138 w 2309"/>
              <a:gd name="T41" fmla="*/ 0 h 3897"/>
              <a:gd name="T42" fmla="*/ 1087 w 2309"/>
              <a:gd name="T43" fmla="*/ 0 h 3897"/>
              <a:gd name="T44" fmla="*/ 1036 w 2309"/>
              <a:gd name="T45" fmla="*/ 0 h 3897"/>
              <a:gd name="T46" fmla="*/ 986 w 2309"/>
              <a:gd name="T47" fmla="*/ 0 h 3897"/>
              <a:gd name="T48" fmla="*/ 935 w 2309"/>
              <a:gd name="T49" fmla="*/ 0 h 3897"/>
              <a:gd name="T50" fmla="*/ 885 w 2309"/>
              <a:gd name="T51" fmla="*/ 0 h 3897"/>
              <a:gd name="T52" fmla="*/ 850 w 2309"/>
              <a:gd name="T53" fmla="*/ 58 h 3897"/>
              <a:gd name="T54" fmla="*/ 781 w 2309"/>
              <a:gd name="T55" fmla="*/ 80 h 3897"/>
              <a:gd name="T56" fmla="*/ 773 w 2309"/>
              <a:gd name="T57" fmla="*/ 293 h 3897"/>
              <a:gd name="T58" fmla="*/ 499 w 2309"/>
              <a:gd name="T59" fmla="*/ 319 h 3897"/>
              <a:gd name="T60" fmla="*/ 0 w 2309"/>
              <a:gd name="T61" fmla="*/ 704 h 3897"/>
              <a:gd name="T62" fmla="*/ 7 w 2309"/>
              <a:gd name="T63" fmla="*/ 3249 h 3897"/>
              <a:gd name="T64" fmla="*/ 396 w 2309"/>
              <a:gd name="T65" fmla="*/ 3823 h 3897"/>
              <a:gd name="T66" fmla="*/ 614 w 2309"/>
              <a:gd name="T67" fmla="*/ 3818 h 3897"/>
              <a:gd name="T68" fmla="*/ 772 w 2309"/>
              <a:gd name="T69" fmla="*/ 3812 h 3897"/>
              <a:gd name="T70" fmla="*/ 1517 w 2309"/>
              <a:gd name="T71" fmla="*/ 3897 h 3897"/>
              <a:gd name="T72" fmla="*/ 1816 w 2309"/>
              <a:gd name="T73" fmla="*/ 3812 h 3897"/>
              <a:gd name="T74" fmla="*/ 2210 w 2309"/>
              <a:gd name="T75" fmla="*/ 3419 h 3897"/>
              <a:gd name="T76" fmla="*/ 2219 w 2309"/>
              <a:gd name="T77" fmla="*/ 2405 h 3897"/>
              <a:gd name="T78" fmla="*/ 2227 w 2309"/>
              <a:gd name="T79" fmla="*/ 2336 h 3897"/>
              <a:gd name="T80" fmla="*/ 2284 w 2309"/>
              <a:gd name="T81" fmla="*/ 2303 h 3897"/>
              <a:gd name="T82" fmla="*/ 1344 w 2309"/>
              <a:gd name="T83" fmla="*/ 293 h 3897"/>
              <a:gd name="T84" fmla="*/ 873 w 2309"/>
              <a:gd name="T85" fmla="*/ 293 h 3897"/>
              <a:gd name="T86" fmla="*/ 852 w 2309"/>
              <a:gd name="T87" fmla="*/ 80 h 3897"/>
              <a:gd name="T88" fmla="*/ 898 w 2309"/>
              <a:gd name="T89" fmla="*/ 53 h 3897"/>
              <a:gd name="T90" fmla="*/ 1307 w 2309"/>
              <a:gd name="T91" fmla="*/ 53 h 3897"/>
              <a:gd name="T92" fmla="*/ 1361 w 2309"/>
              <a:gd name="T93" fmla="*/ 80 h 3897"/>
              <a:gd name="T94" fmla="*/ 2231 w 2309"/>
              <a:gd name="T95" fmla="*/ 1907 h 3897"/>
              <a:gd name="T96" fmla="*/ 2231 w 2309"/>
              <a:gd name="T97" fmla="*/ 2289 h 3897"/>
              <a:gd name="T98" fmla="*/ 2231 w 2309"/>
              <a:gd name="T99" fmla="*/ 1868 h 3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309" h="3897">
                <a:moveTo>
                  <a:pt x="2284" y="2303"/>
                </a:moveTo>
                <a:cubicBezTo>
                  <a:pt x="2284" y="2302"/>
                  <a:pt x="2284" y="2302"/>
                  <a:pt x="2284" y="2302"/>
                </a:cubicBezTo>
                <a:cubicBezTo>
                  <a:pt x="2273" y="2301"/>
                  <a:pt x="2284" y="2292"/>
                  <a:pt x="2284" y="2281"/>
                </a:cubicBezTo>
                <a:cubicBezTo>
                  <a:pt x="2284" y="2269"/>
                  <a:pt x="2272" y="2260"/>
                  <a:pt x="2284" y="2260"/>
                </a:cubicBezTo>
                <a:cubicBezTo>
                  <a:pt x="2284" y="2257"/>
                  <a:pt x="2284" y="2254"/>
                  <a:pt x="2284" y="2252"/>
                </a:cubicBezTo>
                <a:cubicBezTo>
                  <a:pt x="2272" y="2252"/>
                  <a:pt x="2284" y="2242"/>
                  <a:pt x="2284" y="2230"/>
                </a:cubicBezTo>
                <a:cubicBezTo>
                  <a:pt x="2284" y="2218"/>
                  <a:pt x="2272" y="2209"/>
                  <a:pt x="2284" y="2209"/>
                </a:cubicBezTo>
                <a:cubicBezTo>
                  <a:pt x="2284" y="2206"/>
                  <a:pt x="2284" y="2204"/>
                  <a:pt x="2284" y="2201"/>
                </a:cubicBezTo>
                <a:cubicBezTo>
                  <a:pt x="2272" y="2201"/>
                  <a:pt x="2284" y="2191"/>
                  <a:pt x="2284" y="2180"/>
                </a:cubicBezTo>
                <a:cubicBezTo>
                  <a:pt x="2284" y="2168"/>
                  <a:pt x="2272" y="2158"/>
                  <a:pt x="2284" y="2158"/>
                </a:cubicBezTo>
                <a:cubicBezTo>
                  <a:pt x="2284" y="2156"/>
                  <a:pt x="2284" y="2153"/>
                  <a:pt x="2284" y="2150"/>
                </a:cubicBezTo>
                <a:cubicBezTo>
                  <a:pt x="2272" y="2150"/>
                  <a:pt x="2284" y="2141"/>
                  <a:pt x="2284" y="2129"/>
                </a:cubicBezTo>
                <a:cubicBezTo>
                  <a:pt x="2284" y="2117"/>
                  <a:pt x="2272" y="2108"/>
                  <a:pt x="2284" y="2108"/>
                </a:cubicBezTo>
                <a:cubicBezTo>
                  <a:pt x="2284" y="2105"/>
                  <a:pt x="2284" y="2102"/>
                  <a:pt x="2284" y="2100"/>
                </a:cubicBezTo>
                <a:cubicBezTo>
                  <a:pt x="2272" y="2100"/>
                  <a:pt x="2284" y="2090"/>
                  <a:pt x="2284" y="2078"/>
                </a:cubicBezTo>
                <a:cubicBezTo>
                  <a:pt x="2284" y="2066"/>
                  <a:pt x="2272" y="2057"/>
                  <a:pt x="2284" y="2057"/>
                </a:cubicBezTo>
                <a:cubicBezTo>
                  <a:pt x="2284" y="2054"/>
                  <a:pt x="2284" y="2052"/>
                  <a:pt x="2284" y="2049"/>
                </a:cubicBezTo>
                <a:cubicBezTo>
                  <a:pt x="2272" y="2049"/>
                  <a:pt x="2284" y="2039"/>
                  <a:pt x="2284" y="2028"/>
                </a:cubicBezTo>
                <a:cubicBezTo>
                  <a:pt x="2284" y="2016"/>
                  <a:pt x="2272" y="2006"/>
                  <a:pt x="2284" y="2006"/>
                </a:cubicBezTo>
                <a:cubicBezTo>
                  <a:pt x="2284" y="2004"/>
                  <a:pt x="2284" y="2001"/>
                  <a:pt x="2284" y="1998"/>
                </a:cubicBezTo>
                <a:cubicBezTo>
                  <a:pt x="2272" y="1998"/>
                  <a:pt x="2284" y="1989"/>
                  <a:pt x="2284" y="1977"/>
                </a:cubicBezTo>
                <a:cubicBezTo>
                  <a:pt x="2284" y="1965"/>
                  <a:pt x="2272" y="1956"/>
                  <a:pt x="2284" y="1956"/>
                </a:cubicBezTo>
                <a:cubicBezTo>
                  <a:pt x="2284" y="1953"/>
                  <a:pt x="2284" y="1950"/>
                  <a:pt x="2284" y="1948"/>
                </a:cubicBezTo>
                <a:cubicBezTo>
                  <a:pt x="2272" y="1948"/>
                  <a:pt x="2284" y="1938"/>
                  <a:pt x="2284" y="1926"/>
                </a:cubicBezTo>
                <a:cubicBezTo>
                  <a:pt x="2284" y="1915"/>
                  <a:pt x="2272" y="1905"/>
                  <a:pt x="2284" y="1905"/>
                </a:cubicBezTo>
                <a:cubicBezTo>
                  <a:pt x="2284" y="1902"/>
                  <a:pt x="2284" y="1900"/>
                  <a:pt x="2284" y="1897"/>
                </a:cubicBezTo>
                <a:cubicBezTo>
                  <a:pt x="2272" y="1897"/>
                  <a:pt x="2284" y="1887"/>
                  <a:pt x="2284" y="1876"/>
                </a:cubicBezTo>
                <a:cubicBezTo>
                  <a:pt x="2284" y="1865"/>
                  <a:pt x="2273" y="1856"/>
                  <a:pt x="2284" y="1855"/>
                </a:cubicBezTo>
                <a:cubicBezTo>
                  <a:pt x="2277" y="1835"/>
                  <a:pt x="2309" y="1820"/>
                  <a:pt x="2284" y="1820"/>
                </a:cubicBezTo>
                <a:cubicBezTo>
                  <a:pt x="2282" y="1820"/>
                  <a:pt x="2246" y="1820"/>
                  <a:pt x="2244" y="1820"/>
                </a:cubicBezTo>
                <a:cubicBezTo>
                  <a:pt x="2238" y="1820"/>
                  <a:pt x="2232" y="1820"/>
                  <a:pt x="2227" y="1820"/>
                </a:cubicBezTo>
                <a:cubicBezTo>
                  <a:pt x="2227" y="1797"/>
                  <a:pt x="2227" y="1774"/>
                  <a:pt x="2227" y="1751"/>
                </a:cubicBezTo>
                <a:cubicBezTo>
                  <a:pt x="2223" y="1751"/>
                  <a:pt x="2219" y="1751"/>
                  <a:pt x="2216" y="1751"/>
                </a:cubicBezTo>
                <a:cubicBezTo>
                  <a:pt x="2214" y="1751"/>
                  <a:pt x="2212" y="1751"/>
                  <a:pt x="2210" y="1751"/>
                </a:cubicBezTo>
                <a:cubicBezTo>
                  <a:pt x="2210" y="1474"/>
                  <a:pt x="2210" y="1196"/>
                  <a:pt x="2210" y="919"/>
                </a:cubicBezTo>
                <a:cubicBezTo>
                  <a:pt x="2210" y="850"/>
                  <a:pt x="2210" y="781"/>
                  <a:pt x="2210" y="712"/>
                </a:cubicBezTo>
                <a:cubicBezTo>
                  <a:pt x="2217" y="704"/>
                  <a:pt x="2217" y="704"/>
                  <a:pt x="2217" y="704"/>
                </a:cubicBezTo>
                <a:cubicBezTo>
                  <a:pt x="2217" y="442"/>
                  <a:pt x="2062" y="308"/>
                  <a:pt x="1821" y="308"/>
                </a:cubicBezTo>
                <a:cubicBezTo>
                  <a:pt x="1816" y="319"/>
                  <a:pt x="1816" y="319"/>
                  <a:pt x="1816" y="319"/>
                </a:cubicBezTo>
                <a:cubicBezTo>
                  <a:pt x="1786" y="319"/>
                  <a:pt x="1757" y="319"/>
                  <a:pt x="1727" y="319"/>
                </a:cubicBezTo>
                <a:cubicBezTo>
                  <a:pt x="1637" y="319"/>
                  <a:pt x="1547" y="319"/>
                  <a:pt x="1457" y="319"/>
                </a:cubicBezTo>
                <a:cubicBezTo>
                  <a:pt x="1457" y="293"/>
                  <a:pt x="1457" y="293"/>
                  <a:pt x="1457" y="293"/>
                </a:cubicBezTo>
                <a:cubicBezTo>
                  <a:pt x="1444" y="293"/>
                  <a:pt x="1444" y="293"/>
                  <a:pt x="1444" y="293"/>
                </a:cubicBezTo>
                <a:cubicBezTo>
                  <a:pt x="1436" y="293"/>
                  <a:pt x="1436" y="293"/>
                  <a:pt x="1436" y="293"/>
                </a:cubicBezTo>
                <a:cubicBezTo>
                  <a:pt x="1436" y="66"/>
                  <a:pt x="1436" y="66"/>
                  <a:pt x="1436" y="66"/>
                </a:cubicBezTo>
                <a:cubicBezTo>
                  <a:pt x="1435" y="66"/>
                  <a:pt x="1435" y="66"/>
                  <a:pt x="1435" y="66"/>
                </a:cubicBezTo>
                <a:cubicBezTo>
                  <a:pt x="1435" y="63"/>
                  <a:pt x="1435" y="61"/>
                  <a:pt x="1435" y="58"/>
                </a:cubicBezTo>
                <a:cubicBezTo>
                  <a:pt x="1412" y="58"/>
                  <a:pt x="1389" y="58"/>
                  <a:pt x="1366" y="58"/>
                </a:cubicBezTo>
                <a:cubicBezTo>
                  <a:pt x="1366" y="52"/>
                  <a:pt x="1366" y="46"/>
                  <a:pt x="1366" y="40"/>
                </a:cubicBezTo>
                <a:cubicBezTo>
                  <a:pt x="1366" y="38"/>
                  <a:pt x="1366" y="36"/>
                  <a:pt x="1366" y="34"/>
                </a:cubicBezTo>
                <a:cubicBezTo>
                  <a:pt x="1366" y="10"/>
                  <a:pt x="1352" y="7"/>
                  <a:pt x="1333" y="0"/>
                </a:cubicBezTo>
                <a:cubicBezTo>
                  <a:pt x="1332" y="0"/>
                  <a:pt x="1332" y="0"/>
                  <a:pt x="1332" y="0"/>
                </a:cubicBezTo>
                <a:cubicBezTo>
                  <a:pt x="1331" y="11"/>
                  <a:pt x="1322" y="0"/>
                  <a:pt x="1311" y="0"/>
                </a:cubicBezTo>
                <a:cubicBezTo>
                  <a:pt x="1299" y="0"/>
                  <a:pt x="1290" y="12"/>
                  <a:pt x="1290" y="0"/>
                </a:cubicBezTo>
                <a:cubicBezTo>
                  <a:pt x="1287" y="0"/>
                  <a:pt x="1284" y="0"/>
                  <a:pt x="1282" y="0"/>
                </a:cubicBezTo>
                <a:cubicBezTo>
                  <a:pt x="1282" y="12"/>
                  <a:pt x="1272" y="0"/>
                  <a:pt x="1260" y="0"/>
                </a:cubicBezTo>
                <a:cubicBezTo>
                  <a:pt x="1249" y="0"/>
                  <a:pt x="1239" y="12"/>
                  <a:pt x="1239" y="0"/>
                </a:cubicBezTo>
                <a:cubicBezTo>
                  <a:pt x="1236" y="0"/>
                  <a:pt x="1234" y="0"/>
                  <a:pt x="1231" y="0"/>
                </a:cubicBezTo>
                <a:cubicBezTo>
                  <a:pt x="1231" y="12"/>
                  <a:pt x="1221" y="0"/>
                  <a:pt x="1210" y="0"/>
                </a:cubicBezTo>
                <a:cubicBezTo>
                  <a:pt x="1198" y="0"/>
                  <a:pt x="1188" y="12"/>
                  <a:pt x="1188" y="0"/>
                </a:cubicBezTo>
                <a:cubicBezTo>
                  <a:pt x="1186" y="0"/>
                  <a:pt x="1183" y="0"/>
                  <a:pt x="1180" y="0"/>
                </a:cubicBezTo>
                <a:cubicBezTo>
                  <a:pt x="1180" y="12"/>
                  <a:pt x="1171" y="0"/>
                  <a:pt x="1159" y="0"/>
                </a:cubicBezTo>
                <a:cubicBezTo>
                  <a:pt x="1147" y="0"/>
                  <a:pt x="1138" y="12"/>
                  <a:pt x="1138" y="0"/>
                </a:cubicBezTo>
                <a:cubicBezTo>
                  <a:pt x="1135" y="0"/>
                  <a:pt x="1132" y="0"/>
                  <a:pt x="1130" y="0"/>
                </a:cubicBezTo>
                <a:cubicBezTo>
                  <a:pt x="1130" y="12"/>
                  <a:pt x="1120" y="0"/>
                  <a:pt x="1108" y="0"/>
                </a:cubicBezTo>
                <a:cubicBezTo>
                  <a:pt x="1097" y="0"/>
                  <a:pt x="1087" y="12"/>
                  <a:pt x="1087" y="0"/>
                </a:cubicBezTo>
                <a:cubicBezTo>
                  <a:pt x="1084" y="0"/>
                  <a:pt x="1082" y="0"/>
                  <a:pt x="1079" y="0"/>
                </a:cubicBezTo>
                <a:cubicBezTo>
                  <a:pt x="1079" y="12"/>
                  <a:pt x="1069" y="0"/>
                  <a:pt x="1058" y="0"/>
                </a:cubicBezTo>
                <a:cubicBezTo>
                  <a:pt x="1046" y="0"/>
                  <a:pt x="1036" y="12"/>
                  <a:pt x="1036" y="0"/>
                </a:cubicBezTo>
                <a:cubicBezTo>
                  <a:pt x="1034" y="0"/>
                  <a:pt x="1031" y="0"/>
                  <a:pt x="1028" y="0"/>
                </a:cubicBezTo>
                <a:cubicBezTo>
                  <a:pt x="1028" y="12"/>
                  <a:pt x="1019" y="0"/>
                  <a:pt x="1007" y="0"/>
                </a:cubicBezTo>
                <a:cubicBezTo>
                  <a:pt x="995" y="0"/>
                  <a:pt x="986" y="12"/>
                  <a:pt x="986" y="0"/>
                </a:cubicBezTo>
                <a:cubicBezTo>
                  <a:pt x="983" y="0"/>
                  <a:pt x="980" y="0"/>
                  <a:pt x="978" y="0"/>
                </a:cubicBezTo>
                <a:cubicBezTo>
                  <a:pt x="978" y="12"/>
                  <a:pt x="968" y="0"/>
                  <a:pt x="956" y="0"/>
                </a:cubicBezTo>
                <a:cubicBezTo>
                  <a:pt x="945" y="0"/>
                  <a:pt x="935" y="12"/>
                  <a:pt x="935" y="0"/>
                </a:cubicBezTo>
                <a:cubicBezTo>
                  <a:pt x="932" y="0"/>
                  <a:pt x="930" y="0"/>
                  <a:pt x="927" y="0"/>
                </a:cubicBezTo>
                <a:cubicBezTo>
                  <a:pt x="927" y="12"/>
                  <a:pt x="917" y="0"/>
                  <a:pt x="906" y="0"/>
                </a:cubicBezTo>
                <a:cubicBezTo>
                  <a:pt x="895" y="0"/>
                  <a:pt x="886" y="11"/>
                  <a:pt x="885" y="0"/>
                </a:cubicBezTo>
                <a:cubicBezTo>
                  <a:pt x="865" y="7"/>
                  <a:pt x="850" y="9"/>
                  <a:pt x="850" y="34"/>
                </a:cubicBezTo>
                <a:cubicBezTo>
                  <a:pt x="850" y="36"/>
                  <a:pt x="850" y="38"/>
                  <a:pt x="850" y="41"/>
                </a:cubicBezTo>
                <a:cubicBezTo>
                  <a:pt x="850" y="46"/>
                  <a:pt x="850" y="52"/>
                  <a:pt x="850" y="58"/>
                </a:cubicBezTo>
                <a:cubicBezTo>
                  <a:pt x="827" y="58"/>
                  <a:pt x="804" y="58"/>
                  <a:pt x="781" y="58"/>
                </a:cubicBezTo>
                <a:cubicBezTo>
                  <a:pt x="781" y="62"/>
                  <a:pt x="781" y="65"/>
                  <a:pt x="781" y="69"/>
                </a:cubicBezTo>
                <a:cubicBezTo>
                  <a:pt x="781" y="72"/>
                  <a:pt x="781" y="76"/>
                  <a:pt x="781" y="80"/>
                </a:cubicBezTo>
                <a:cubicBezTo>
                  <a:pt x="781" y="80"/>
                  <a:pt x="781" y="80"/>
                  <a:pt x="781" y="80"/>
                </a:cubicBezTo>
                <a:cubicBezTo>
                  <a:pt x="781" y="293"/>
                  <a:pt x="781" y="293"/>
                  <a:pt x="781" y="293"/>
                </a:cubicBezTo>
                <a:cubicBezTo>
                  <a:pt x="773" y="293"/>
                  <a:pt x="773" y="293"/>
                  <a:pt x="773" y="293"/>
                </a:cubicBezTo>
                <a:cubicBezTo>
                  <a:pt x="760" y="293"/>
                  <a:pt x="760" y="293"/>
                  <a:pt x="760" y="293"/>
                </a:cubicBezTo>
                <a:cubicBezTo>
                  <a:pt x="760" y="319"/>
                  <a:pt x="760" y="319"/>
                  <a:pt x="760" y="319"/>
                </a:cubicBezTo>
                <a:cubicBezTo>
                  <a:pt x="673" y="319"/>
                  <a:pt x="586" y="319"/>
                  <a:pt x="499" y="319"/>
                </a:cubicBezTo>
                <a:cubicBezTo>
                  <a:pt x="466" y="319"/>
                  <a:pt x="434" y="319"/>
                  <a:pt x="401" y="319"/>
                </a:cubicBezTo>
                <a:cubicBezTo>
                  <a:pt x="396" y="308"/>
                  <a:pt x="396" y="308"/>
                  <a:pt x="396" y="308"/>
                </a:cubicBezTo>
                <a:cubicBezTo>
                  <a:pt x="153" y="308"/>
                  <a:pt x="0" y="444"/>
                  <a:pt x="0" y="704"/>
                </a:cubicBezTo>
                <a:cubicBezTo>
                  <a:pt x="7" y="712"/>
                  <a:pt x="7" y="712"/>
                  <a:pt x="7" y="712"/>
                </a:cubicBezTo>
                <a:cubicBezTo>
                  <a:pt x="7" y="781"/>
                  <a:pt x="7" y="850"/>
                  <a:pt x="7" y="919"/>
                </a:cubicBezTo>
                <a:cubicBezTo>
                  <a:pt x="7" y="1696"/>
                  <a:pt x="7" y="2472"/>
                  <a:pt x="7" y="3249"/>
                </a:cubicBezTo>
                <a:cubicBezTo>
                  <a:pt x="7" y="3306"/>
                  <a:pt x="7" y="3362"/>
                  <a:pt x="7" y="3419"/>
                </a:cubicBezTo>
                <a:cubicBezTo>
                  <a:pt x="0" y="3427"/>
                  <a:pt x="0" y="3427"/>
                  <a:pt x="0" y="3427"/>
                </a:cubicBezTo>
                <a:cubicBezTo>
                  <a:pt x="0" y="3687"/>
                  <a:pt x="153" y="3823"/>
                  <a:pt x="396" y="3823"/>
                </a:cubicBezTo>
                <a:cubicBezTo>
                  <a:pt x="401" y="3812"/>
                  <a:pt x="401" y="3812"/>
                  <a:pt x="401" y="3812"/>
                </a:cubicBezTo>
                <a:cubicBezTo>
                  <a:pt x="425" y="3812"/>
                  <a:pt x="591" y="3812"/>
                  <a:pt x="615" y="3812"/>
                </a:cubicBezTo>
                <a:cubicBezTo>
                  <a:pt x="614" y="3814"/>
                  <a:pt x="614" y="3816"/>
                  <a:pt x="614" y="3818"/>
                </a:cubicBezTo>
                <a:cubicBezTo>
                  <a:pt x="614" y="3861"/>
                  <a:pt x="650" y="3897"/>
                  <a:pt x="693" y="3897"/>
                </a:cubicBezTo>
                <a:cubicBezTo>
                  <a:pt x="737" y="3897"/>
                  <a:pt x="772" y="3861"/>
                  <a:pt x="772" y="3818"/>
                </a:cubicBezTo>
                <a:cubicBezTo>
                  <a:pt x="772" y="3816"/>
                  <a:pt x="772" y="3814"/>
                  <a:pt x="772" y="3812"/>
                </a:cubicBezTo>
                <a:cubicBezTo>
                  <a:pt x="994" y="3812"/>
                  <a:pt x="1216" y="3812"/>
                  <a:pt x="1438" y="3812"/>
                </a:cubicBezTo>
                <a:cubicBezTo>
                  <a:pt x="1438" y="3814"/>
                  <a:pt x="1438" y="3816"/>
                  <a:pt x="1438" y="3818"/>
                </a:cubicBezTo>
                <a:cubicBezTo>
                  <a:pt x="1438" y="3861"/>
                  <a:pt x="1473" y="3897"/>
                  <a:pt x="1517" y="3897"/>
                </a:cubicBezTo>
                <a:cubicBezTo>
                  <a:pt x="1560" y="3897"/>
                  <a:pt x="1596" y="3861"/>
                  <a:pt x="1596" y="3818"/>
                </a:cubicBezTo>
                <a:cubicBezTo>
                  <a:pt x="1596" y="3816"/>
                  <a:pt x="1596" y="3814"/>
                  <a:pt x="1596" y="3812"/>
                </a:cubicBezTo>
                <a:cubicBezTo>
                  <a:pt x="1660" y="3812"/>
                  <a:pt x="1751" y="3812"/>
                  <a:pt x="1816" y="3812"/>
                </a:cubicBezTo>
                <a:cubicBezTo>
                  <a:pt x="1821" y="3823"/>
                  <a:pt x="1821" y="3823"/>
                  <a:pt x="1821" y="3823"/>
                </a:cubicBezTo>
                <a:cubicBezTo>
                  <a:pt x="2065" y="3823"/>
                  <a:pt x="2217" y="3686"/>
                  <a:pt x="2217" y="3427"/>
                </a:cubicBezTo>
                <a:cubicBezTo>
                  <a:pt x="2210" y="3419"/>
                  <a:pt x="2210" y="3419"/>
                  <a:pt x="2210" y="3419"/>
                </a:cubicBezTo>
                <a:cubicBezTo>
                  <a:pt x="2210" y="3362"/>
                  <a:pt x="2210" y="3306"/>
                  <a:pt x="2210" y="3249"/>
                </a:cubicBezTo>
                <a:cubicBezTo>
                  <a:pt x="2210" y="2968"/>
                  <a:pt x="2210" y="2687"/>
                  <a:pt x="2210" y="2405"/>
                </a:cubicBezTo>
                <a:cubicBezTo>
                  <a:pt x="2219" y="2405"/>
                  <a:pt x="2219" y="2405"/>
                  <a:pt x="2219" y="2405"/>
                </a:cubicBezTo>
                <a:cubicBezTo>
                  <a:pt x="2219" y="2405"/>
                  <a:pt x="2219" y="2405"/>
                  <a:pt x="2219" y="2405"/>
                </a:cubicBezTo>
                <a:cubicBezTo>
                  <a:pt x="2221" y="2405"/>
                  <a:pt x="2224" y="2405"/>
                  <a:pt x="2227" y="2405"/>
                </a:cubicBezTo>
                <a:cubicBezTo>
                  <a:pt x="2227" y="2382"/>
                  <a:pt x="2227" y="2359"/>
                  <a:pt x="2227" y="2336"/>
                </a:cubicBezTo>
                <a:cubicBezTo>
                  <a:pt x="2233" y="2336"/>
                  <a:pt x="2238" y="2336"/>
                  <a:pt x="2244" y="2336"/>
                </a:cubicBezTo>
                <a:cubicBezTo>
                  <a:pt x="2246" y="2336"/>
                  <a:pt x="2282" y="2336"/>
                  <a:pt x="2284" y="2336"/>
                </a:cubicBezTo>
                <a:cubicBezTo>
                  <a:pt x="2309" y="2336"/>
                  <a:pt x="2277" y="2322"/>
                  <a:pt x="2284" y="2303"/>
                </a:cubicBezTo>
                <a:moveTo>
                  <a:pt x="1365" y="293"/>
                </a:moveTo>
                <a:cubicBezTo>
                  <a:pt x="1357" y="293"/>
                  <a:pt x="1357" y="293"/>
                  <a:pt x="1357" y="293"/>
                </a:cubicBezTo>
                <a:cubicBezTo>
                  <a:pt x="1344" y="293"/>
                  <a:pt x="1344" y="293"/>
                  <a:pt x="1344" y="293"/>
                </a:cubicBezTo>
                <a:cubicBezTo>
                  <a:pt x="1344" y="319"/>
                  <a:pt x="1344" y="319"/>
                  <a:pt x="1344" y="319"/>
                </a:cubicBezTo>
                <a:cubicBezTo>
                  <a:pt x="1187" y="319"/>
                  <a:pt x="1030" y="319"/>
                  <a:pt x="873" y="319"/>
                </a:cubicBezTo>
                <a:cubicBezTo>
                  <a:pt x="873" y="293"/>
                  <a:pt x="873" y="293"/>
                  <a:pt x="873" y="293"/>
                </a:cubicBezTo>
                <a:cubicBezTo>
                  <a:pt x="860" y="293"/>
                  <a:pt x="860" y="293"/>
                  <a:pt x="860" y="293"/>
                </a:cubicBezTo>
                <a:cubicBezTo>
                  <a:pt x="852" y="293"/>
                  <a:pt x="852" y="293"/>
                  <a:pt x="852" y="293"/>
                </a:cubicBezTo>
                <a:cubicBezTo>
                  <a:pt x="852" y="80"/>
                  <a:pt x="852" y="80"/>
                  <a:pt x="852" y="80"/>
                </a:cubicBezTo>
                <a:cubicBezTo>
                  <a:pt x="853" y="80"/>
                  <a:pt x="854" y="80"/>
                  <a:pt x="855" y="80"/>
                </a:cubicBezTo>
                <a:cubicBezTo>
                  <a:pt x="856" y="80"/>
                  <a:pt x="857" y="80"/>
                  <a:pt x="858" y="80"/>
                </a:cubicBezTo>
                <a:cubicBezTo>
                  <a:pt x="866" y="64"/>
                  <a:pt x="881" y="53"/>
                  <a:pt x="898" y="53"/>
                </a:cubicBezTo>
                <a:cubicBezTo>
                  <a:pt x="911" y="53"/>
                  <a:pt x="924" y="53"/>
                  <a:pt x="937" y="53"/>
                </a:cubicBezTo>
                <a:cubicBezTo>
                  <a:pt x="993" y="53"/>
                  <a:pt x="1048" y="53"/>
                  <a:pt x="1104" y="53"/>
                </a:cubicBezTo>
                <a:cubicBezTo>
                  <a:pt x="1172" y="53"/>
                  <a:pt x="1240" y="53"/>
                  <a:pt x="1307" y="53"/>
                </a:cubicBezTo>
                <a:cubicBezTo>
                  <a:pt x="1311" y="53"/>
                  <a:pt x="1315" y="53"/>
                  <a:pt x="1319" y="53"/>
                </a:cubicBezTo>
                <a:cubicBezTo>
                  <a:pt x="1336" y="53"/>
                  <a:pt x="1351" y="64"/>
                  <a:pt x="1359" y="80"/>
                </a:cubicBezTo>
                <a:cubicBezTo>
                  <a:pt x="1360" y="80"/>
                  <a:pt x="1361" y="80"/>
                  <a:pt x="1361" y="80"/>
                </a:cubicBezTo>
                <a:cubicBezTo>
                  <a:pt x="1362" y="80"/>
                  <a:pt x="1364" y="80"/>
                  <a:pt x="1365" y="80"/>
                </a:cubicBezTo>
                <a:cubicBezTo>
                  <a:pt x="1365" y="293"/>
                  <a:pt x="1365" y="293"/>
                  <a:pt x="1365" y="293"/>
                </a:cubicBezTo>
                <a:moveTo>
                  <a:pt x="2231" y="1907"/>
                </a:moveTo>
                <a:cubicBezTo>
                  <a:pt x="2231" y="1962"/>
                  <a:pt x="2231" y="2018"/>
                  <a:pt x="2231" y="2074"/>
                </a:cubicBezTo>
                <a:cubicBezTo>
                  <a:pt x="2231" y="2142"/>
                  <a:pt x="2231" y="2209"/>
                  <a:pt x="2231" y="2277"/>
                </a:cubicBezTo>
                <a:cubicBezTo>
                  <a:pt x="2231" y="2281"/>
                  <a:pt x="2231" y="2285"/>
                  <a:pt x="2231" y="2289"/>
                </a:cubicBezTo>
                <a:cubicBezTo>
                  <a:pt x="2231" y="2304"/>
                  <a:pt x="2223" y="2317"/>
                  <a:pt x="2210" y="2326"/>
                </a:cubicBezTo>
                <a:cubicBezTo>
                  <a:pt x="2210" y="2161"/>
                  <a:pt x="2210" y="1996"/>
                  <a:pt x="2210" y="1831"/>
                </a:cubicBezTo>
                <a:cubicBezTo>
                  <a:pt x="2223" y="1839"/>
                  <a:pt x="2231" y="1853"/>
                  <a:pt x="2231" y="1868"/>
                </a:cubicBezTo>
                <a:cubicBezTo>
                  <a:pt x="2231" y="1881"/>
                  <a:pt x="2231" y="1894"/>
                  <a:pt x="2231" y="1907"/>
                </a:cubicBezTo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F7E4358-4C59-430D-BA66-CE93C93BAE25}"/>
              </a:ext>
            </a:extLst>
          </p:cNvPr>
          <p:cNvGrpSpPr/>
          <p:nvPr/>
        </p:nvGrpSpPr>
        <p:grpSpPr>
          <a:xfrm>
            <a:off x="225278" y="880981"/>
            <a:ext cx="11131430" cy="727075"/>
            <a:chOff x="225278" y="880981"/>
            <a:chExt cx="11131430" cy="727075"/>
          </a:xfrm>
        </p:grpSpPr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6BEF3BDE-4C50-4E66-9807-B328398A5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78" y="880981"/>
              <a:ext cx="727075" cy="727075"/>
            </a:xfrm>
            <a:custGeom>
              <a:avLst/>
              <a:gdLst>
                <a:gd name="T0" fmla="*/ 541 w 594"/>
                <a:gd name="T1" fmla="*/ 21 h 594"/>
                <a:gd name="T2" fmla="*/ 374 w 594"/>
                <a:gd name="T3" fmla="*/ 152 h 594"/>
                <a:gd name="T4" fmla="*/ 302 w 594"/>
                <a:gd name="T5" fmla="*/ 121 h 594"/>
                <a:gd name="T6" fmla="*/ 316 w 594"/>
                <a:gd name="T7" fmla="*/ 92 h 594"/>
                <a:gd name="T8" fmla="*/ 313 w 594"/>
                <a:gd name="T9" fmla="*/ 90 h 594"/>
                <a:gd name="T10" fmla="*/ 281 w 594"/>
                <a:gd name="T11" fmla="*/ 106 h 594"/>
                <a:gd name="T12" fmla="*/ 276 w 594"/>
                <a:gd name="T13" fmla="*/ 111 h 594"/>
                <a:gd name="T14" fmla="*/ 249 w 594"/>
                <a:gd name="T15" fmla="*/ 99 h 594"/>
                <a:gd name="T16" fmla="*/ 251 w 594"/>
                <a:gd name="T17" fmla="*/ 98 h 594"/>
                <a:gd name="T18" fmla="*/ 267 w 594"/>
                <a:gd name="T19" fmla="*/ 65 h 594"/>
                <a:gd name="T20" fmla="*/ 265 w 594"/>
                <a:gd name="T21" fmla="*/ 63 h 594"/>
                <a:gd name="T22" fmla="*/ 232 w 594"/>
                <a:gd name="T23" fmla="*/ 79 h 594"/>
                <a:gd name="T24" fmla="*/ 224 w 594"/>
                <a:gd name="T25" fmla="*/ 88 h 594"/>
                <a:gd name="T26" fmla="*/ 201 w 594"/>
                <a:gd name="T27" fmla="*/ 79 h 594"/>
                <a:gd name="T28" fmla="*/ 108 w 594"/>
                <a:gd name="T29" fmla="*/ 83 h 594"/>
                <a:gd name="T30" fmla="*/ 267 w 594"/>
                <a:gd name="T31" fmla="*/ 255 h 594"/>
                <a:gd name="T32" fmla="*/ 148 w 594"/>
                <a:gd name="T33" fmla="*/ 410 h 594"/>
                <a:gd name="T34" fmla="*/ 78 w 594"/>
                <a:gd name="T35" fmla="*/ 403 h 594"/>
                <a:gd name="T36" fmla="*/ 0 w 594"/>
                <a:gd name="T37" fmla="*/ 443 h 594"/>
                <a:gd name="T38" fmla="*/ 96 w 594"/>
                <a:gd name="T39" fmla="*/ 461 h 594"/>
                <a:gd name="T40" fmla="*/ 128 w 594"/>
                <a:gd name="T41" fmla="*/ 467 h 594"/>
                <a:gd name="T42" fmla="*/ 133 w 594"/>
                <a:gd name="T43" fmla="*/ 498 h 594"/>
                <a:gd name="T44" fmla="*/ 151 w 594"/>
                <a:gd name="T45" fmla="*/ 594 h 594"/>
                <a:gd name="T46" fmla="*/ 191 w 594"/>
                <a:gd name="T47" fmla="*/ 516 h 594"/>
                <a:gd name="T48" fmla="*/ 184 w 594"/>
                <a:gd name="T49" fmla="*/ 446 h 594"/>
                <a:gd name="T50" fmla="*/ 339 w 594"/>
                <a:gd name="T51" fmla="*/ 328 h 594"/>
                <a:gd name="T52" fmla="*/ 511 w 594"/>
                <a:gd name="T53" fmla="*/ 486 h 594"/>
                <a:gd name="T54" fmla="*/ 515 w 594"/>
                <a:gd name="T55" fmla="*/ 393 h 594"/>
                <a:gd name="T56" fmla="*/ 506 w 594"/>
                <a:gd name="T57" fmla="*/ 371 h 594"/>
                <a:gd name="T58" fmla="*/ 515 w 594"/>
                <a:gd name="T59" fmla="*/ 362 h 594"/>
                <a:gd name="T60" fmla="*/ 531 w 594"/>
                <a:gd name="T61" fmla="*/ 330 h 594"/>
                <a:gd name="T62" fmla="*/ 529 w 594"/>
                <a:gd name="T63" fmla="*/ 327 h 594"/>
                <a:gd name="T64" fmla="*/ 496 w 594"/>
                <a:gd name="T65" fmla="*/ 344 h 594"/>
                <a:gd name="T66" fmla="*/ 495 w 594"/>
                <a:gd name="T67" fmla="*/ 345 h 594"/>
                <a:gd name="T68" fmla="*/ 484 w 594"/>
                <a:gd name="T69" fmla="*/ 318 h 594"/>
                <a:gd name="T70" fmla="*/ 488 w 594"/>
                <a:gd name="T71" fmla="*/ 314 h 594"/>
                <a:gd name="T72" fmla="*/ 504 w 594"/>
                <a:gd name="T73" fmla="*/ 281 h 594"/>
                <a:gd name="T74" fmla="*/ 502 w 594"/>
                <a:gd name="T75" fmla="*/ 279 h 594"/>
                <a:gd name="T76" fmla="*/ 473 w 594"/>
                <a:gd name="T77" fmla="*/ 292 h 594"/>
                <a:gd name="T78" fmla="*/ 443 w 594"/>
                <a:gd name="T79" fmla="*/ 220 h 594"/>
                <a:gd name="T80" fmla="*/ 573 w 594"/>
                <a:gd name="T81" fmla="*/ 53 h 594"/>
                <a:gd name="T82" fmla="*/ 589 w 594"/>
                <a:gd name="T83" fmla="*/ 5 h 594"/>
                <a:gd name="T84" fmla="*/ 541 w 594"/>
                <a:gd name="T85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" h="594">
                  <a:moveTo>
                    <a:pt x="541" y="21"/>
                  </a:moveTo>
                  <a:cubicBezTo>
                    <a:pt x="374" y="152"/>
                    <a:pt x="374" y="152"/>
                    <a:pt x="374" y="15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14" y="109"/>
                    <a:pt x="320" y="96"/>
                    <a:pt x="316" y="92"/>
                  </a:cubicBezTo>
                  <a:cubicBezTo>
                    <a:pt x="313" y="90"/>
                    <a:pt x="313" y="90"/>
                    <a:pt x="313" y="90"/>
                  </a:cubicBezTo>
                  <a:cubicBezTo>
                    <a:pt x="309" y="85"/>
                    <a:pt x="294" y="93"/>
                    <a:pt x="281" y="106"/>
                  </a:cubicBezTo>
                  <a:cubicBezTo>
                    <a:pt x="279" y="108"/>
                    <a:pt x="278" y="109"/>
                    <a:pt x="276" y="111"/>
                  </a:cubicBezTo>
                  <a:cubicBezTo>
                    <a:pt x="249" y="99"/>
                    <a:pt x="249" y="99"/>
                    <a:pt x="249" y="99"/>
                  </a:cubicBezTo>
                  <a:cubicBezTo>
                    <a:pt x="250" y="99"/>
                    <a:pt x="250" y="98"/>
                    <a:pt x="251" y="98"/>
                  </a:cubicBezTo>
                  <a:cubicBezTo>
                    <a:pt x="264" y="84"/>
                    <a:pt x="271" y="70"/>
                    <a:pt x="267" y="65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0" y="58"/>
                    <a:pt x="245" y="66"/>
                    <a:pt x="232" y="79"/>
                  </a:cubicBezTo>
                  <a:cubicBezTo>
                    <a:pt x="229" y="82"/>
                    <a:pt x="226" y="85"/>
                    <a:pt x="224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364" y="190"/>
                    <a:pt x="267" y="255"/>
                  </a:cubicBezTo>
                  <a:cubicBezTo>
                    <a:pt x="223" y="284"/>
                    <a:pt x="148" y="410"/>
                    <a:pt x="148" y="410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96" y="461"/>
                    <a:pt x="96" y="461"/>
                    <a:pt x="96" y="461"/>
                  </a:cubicBezTo>
                  <a:cubicBezTo>
                    <a:pt x="128" y="467"/>
                    <a:pt x="128" y="467"/>
                    <a:pt x="128" y="467"/>
                  </a:cubicBezTo>
                  <a:cubicBezTo>
                    <a:pt x="133" y="498"/>
                    <a:pt x="133" y="498"/>
                    <a:pt x="133" y="498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91" y="516"/>
                    <a:pt x="191" y="516"/>
                    <a:pt x="191" y="516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4" y="446"/>
                    <a:pt x="310" y="371"/>
                    <a:pt x="339" y="328"/>
                  </a:cubicBezTo>
                  <a:cubicBezTo>
                    <a:pt x="404" y="231"/>
                    <a:pt x="511" y="486"/>
                    <a:pt x="511" y="486"/>
                  </a:cubicBezTo>
                  <a:cubicBezTo>
                    <a:pt x="515" y="393"/>
                    <a:pt x="515" y="393"/>
                    <a:pt x="515" y="393"/>
                  </a:cubicBezTo>
                  <a:cubicBezTo>
                    <a:pt x="506" y="371"/>
                    <a:pt x="506" y="371"/>
                    <a:pt x="506" y="371"/>
                  </a:cubicBezTo>
                  <a:cubicBezTo>
                    <a:pt x="509" y="368"/>
                    <a:pt x="512" y="365"/>
                    <a:pt x="515" y="362"/>
                  </a:cubicBezTo>
                  <a:cubicBezTo>
                    <a:pt x="529" y="349"/>
                    <a:pt x="536" y="334"/>
                    <a:pt x="531" y="330"/>
                  </a:cubicBezTo>
                  <a:cubicBezTo>
                    <a:pt x="529" y="327"/>
                    <a:pt x="529" y="327"/>
                    <a:pt x="529" y="327"/>
                  </a:cubicBezTo>
                  <a:cubicBezTo>
                    <a:pt x="525" y="323"/>
                    <a:pt x="510" y="330"/>
                    <a:pt x="496" y="344"/>
                  </a:cubicBezTo>
                  <a:cubicBezTo>
                    <a:pt x="496" y="344"/>
                    <a:pt x="496" y="345"/>
                    <a:pt x="495" y="345"/>
                  </a:cubicBezTo>
                  <a:cubicBezTo>
                    <a:pt x="484" y="318"/>
                    <a:pt x="484" y="318"/>
                    <a:pt x="484" y="318"/>
                  </a:cubicBezTo>
                  <a:cubicBezTo>
                    <a:pt x="485" y="317"/>
                    <a:pt x="487" y="315"/>
                    <a:pt x="488" y="314"/>
                  </a:cubicBezTo>
                  <a:cubicBezTo>
                    <a:pt x="502" y="300"/>
                    <a:pt x="509" y="286"/>
                    <a:pt x="504" y="281"/>
                  </a:cubicBezTo>
                  <a:cubicBezTo>
                    <a:pt x="502" y="279"/>
                    <a:pt x="502" y="279"/>
                    <a:pt x="502" y="279"/>
                  </a:cubicBezTo>
                  <a:cubicBezTo>
                    <a:pt x="498" y="275"/>
                    <a:pt x="485" y="280"/>
                    <a:pt x="473" y="292"/>
                  </a:cubicBezTo>
                  <a:cubicBezTo>
                    <a:pt x="443" y="220"/>
                    <a:pt x="443" y="220"/>
                    <a:pt x="443" y="220"/>
                  </a:cubicBezTo>
                  <a:cubicBezTo>
                    <a:pt x="573" y="53"/>
                    <a:pt x="573" y="53"/>
                    <a:pt x="573" y="53"/>
                  </a:cubicBezTo>
                  <a:cubicBezTo>
                    <a:pt x="573" y="53"/>
                    <a:pt x="594" y="29"/>
                    <a:pt x="589" y="5"/>
                  </a:cubicBezTo>
                  <a:cubicBezTo>
                    <a:pt x="566" y="0"/>
                    <a:pt x="541" y="21"/>
                    <a:pt x="541" y="21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9E1968D-3E05-405F-A048-396F722A3126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3" y="972375"/>
              <a:ext cx="1040435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075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2. Why?</a:t>
            </a:r>
            <a:endParaRPr lang="ko-KR" altLang="en-US" b="1" dirty="0"/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2306638" y="3902076"/>
            <a:ext cx="1562100" cy="1536700"/>
          </a:xfrm>
          <a:custGeom>
            <a:avLst/>
            <a:gdLst>
              <a:gd name="T0" fmla="*/ 1054 w 1119"/>
              <a:gd name="T1" fmla="*/ 67 h 1100"/>
              <a:gd name="T2" fmla="*/ 1052 w 1119"/>
              <a:gd name="T3" fmla="*/ 303 h 1100"/>
              <a:gd name="T4" fmla="*/ 299 w 1119"/>
              <a:gd name="T5" fmla="*/ 1035 h 1100"/>
              <a:gd name="T6" fmla="*/ 63 w 1119"/>
              <a:gd name="T7" fmla="*/ 1032 h 1100"/>
              <a:gd name="T8" fmla="*/ 65 w 1119"/>
              <a:gd name="T9" fmla="*/ 796 h 1100"/>
              <a:gd name="T10" fmla="*/ 818 w 1119"/>
              <a:gd name="T11" fmla="*/ 65 h 1100"/>
              <a:gd name="T12" fmla="*/ 1054 w 1119"/>
              <a:gd name="T13" fmla="*/ 67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9" h="1100">
                <a:moveTo>
                  <a:pt x="1054" y="67"/>
                </a:moveTo>
                <a:cubicBezTo>
                  <a:pt x="1119" y="133"/>
                  <a:pt x="1117" y="238"/>
                  <a:pt x="1052" y="303"/>
                </a:cubicBezTo>
                <a:cubicBezTo>
                  <a:pt x="299" y="1035"/>
                  <a:pt x="299" y="1035"/>
                  <a:pt x="299" y="1035"/>
                </a:cubicBezTo>
                <a:cubicBezTo>
                  <a:pt x="235" y="1100"/>
                  <a:pt x="127" y="1098"/>
                  <a:pt x="63" y="1032"/>
                </a:cubicBezTo>
                <a:cubicBezTo>
                  <a:pt x="63" y="1032"/>
                  <a:pt x="0" y="861"/>
                  <a:pt x="65" y="796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82" y="0"/>
                  <a:pt x="990" y="1"/>
                  <a:pt x="1054" y="6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2346325" y="3916363"/>
            <a:ext cx="1508125" cy="1508125"/>
          </a:xfrm>
          <a:custGeom>
            <a:avLst/>
            <a:gdLst>
              <a:gd name="T0" fmla="*/ 1025 w 1079"/>
              <a:gd name="T1" fmla="*/ 57 h 1080"/>
              <a:gd name="T2" fmla="*/ 1020 w 1079"/>
              <a:gd name="T3" fmla="*/ 62 h 1080"/>
              <a:gd name="T4" fmla="*/ 1065 w 1079"/>
              <a:gd name="T5" fmla="*/ 173 h 1080"/>
              <a:gd name="T6" fmla="*/ 1018 w 1079"/>
              <a:gd name="T7" fmla="*/ 288 h 1080"/>
              <a:gd name="T8" fmla="*/ 1023 w 1079"/>
              <a:gd name="T9" fmla="*/ 293 h 1080"/>
              <a:gd name="T10" fmla="*/ 1018 w 1079"/>
              <a:gd name="T11" fmla="*/ 288 h 1080"/>
              <a:gd name="T12" fmla="*/ 265 w 1079"/>
              <a:gd name="T13" fmla="*/ 1020 h 1080"/>
              <a:gd name="T14" fmla="*/ 265 w 1079"/>
              <a:gd name="T15" fmla="*/ 1020 h 1080"/>
              <a:gd name="T16" fmla="*/ 154 w 1079"/>
              <a:gd name="T17" fmla="*/ 1066 h 1080"/>
              <a:gd name="T18" fmla="*/ 39 w 1079"/>
              <a:gd name="T19" fmla="*/ 1018 h 1080"/>
              <a:gd name="T20" fmla="*/ 34 w 1079"/>
              <a:gd name="T21" fmla="*/ 1022 h 1080"/>
              <a:gd name="T22" fmla="*/ 40 w 1079"/>
              <a:gd name="T23" fmla="*/ 1020 h 1080"/>
              <a:gd name="T24" fmla="*/ 40 w 1079"/>
              <a:gd name="T25" fmla="*/ 1020 h 1080"/>
              <a:gd name="T26" fmla="*/ 26 w 1079"/>
              <a:gd name="T27" fmla="*/ 972 h 1080"/>
              <a:gd name="T28" fmla="*/ 14 w 1079"/>
              <a:gd name="T29" fmla="*/ 879 h 1080"/>
              <a:gd name="T30" fmla="*/ 20 w 1079"/>
              <a:gd name="T31" fmla="*/ 829 h 1080"/>
              <a:gd name="T32" fmla="*/ 41 w 1079"/>
              <a:gd name="T33" fmla="*/ 791 h 1080"/>
              <a:gd name="T34" fmla="*/ 36 w 1079"/>
              <a:gd name="T35" fmla="*/ 786 h 1080"/>
              <a:gd name="T36" fmla="*/ 41 w 1079"/>
              <a:gd name="T37" fmla="*/ 791 h 1080"/>
              <a:gd name="T38" fmla="*/ 794 w 1079"/>
              <a:gd name="T39" fmla="*/ 60 h 1080"/>
              <a:gd name="T40" fmla="*/ 794 w 1079"/>
              <a:gd name="T41" fmla="*/ 60 h 1080"/>
              <a:gd name="T42" fmla="*/ 905 w 1079"/>
              <a:gd name="T43" fmla="*/ 14 h 1080"/>
              <a:gd name="T44" fmla="*/ 1020 w 1079"/>
              <a:gd name="T45" fmla="*/ 62 h 1080"/>
              <a:gd name="T46" fmla="*/ 1020 w 1079"/>
              <a:gd name="T47" fmla="*/ 62 h 1080"/>
              <a:gd name="T48" fmla="*/ 1025 w 1079"/>
              <a:gd name="T49" fmla="*/ 57 h 1080"/>
              <a:gd name="T50" fmla="*/ 1030 w 1079"/>
              <a:gd name="T51" fmla="*/ 52 h 1080"/>
              <a:gd name="T52" fmla="*/ 905 w 1079"/>
              <a:gd name="T53" fmla="*/ 0 h 1080"/>
              <a:gd name="T54" fmla="*/ 784 w 1079"/>
              <a:gd name="T55" fmla="*/ 50 h 1080"/>
              <a:gd name="T56" fmla="*/ 789 w 1079"/>
              <a:gd name="T57" fmla="*/ 55 h 1080"/>
              <a:gd name="T58" fmla="*/ 784 w 1079"/>
              <a:gd name="T59" fmla="*/ 50 h 1080"/>
              <a:gd name="T60" fmla="*/ 31 w 1079"/>
              <a:gd name="T61" fmla="*/ 781 h 1080"/>
              <a:gd name="T62" fmla="*/ 31 w 1079"/>
              <a:gd name="T63" fmla="*/ 781 h 1080"/>
              <a:gd name="T64" fmla="*/ 6 w 1079"/>
              <a:gd name="T65" fmla="*/ 825 h 1080"/>
              <a:gd name="T66" fmla="*/ 0 w 1079"/>
              <a:gd name="T67" fmla="*/ 879 h 1080"/>
              <a:gd name="T68" fmla="*/ 13 w 1079"/>
              <a:gd name="T69" fmla="*/ 978 h 1080"/>
              <a:gd name="T70" fmla="*/ 27 w 1079"/>
              <a:gd name="T71" fmla="*/ 1025 h 1080"/>
              <a:gd name="T72" fmla="*/ 28 w 1079"/>
              <a:gd name="T73" fmla="*/ 1026 h 1080"/>
              <a:gd name="T74" fmla="*/ 29 w 1079"/>
              <a:gd name="T75" fmla="*/ 1027 h 1080"/>
              <a:gd name="T76" fmla="*/ 154 w 1079"/>
              <a:gd name="T77" fmla="*/ 1079 h 1080"/>
              <a:gd name="T78" fmla="*/ 275 w 1079"/>
              <a:gd name="T79" fmla="*/ 1029 h 1080"/>
              <a:gd name="T80" fmla="*/ 270 w 1079"/>
              <a:gd name="T81" fmla="*/ 1025 h 1080"/>
              <a:gd name="T82" fmla="*/ 275 w 1079"/>
              <a:gd name="T83" fmla="*/ 1030 h 1080"/>
              <a:gd name="T84" fmla="*/ 1028 w 1079"/>
              <a:gd name="T85" fmla="*/ 298 h 1080"/>
              <a:gd name="T86" fmla="*/ 1028 w 1079"/>
              <a:gd name="T87" fmla="*/ 298 h 1080"/>
              <a:gd name="T88" fmla="*/ 1079 w 1079"/>
              <a:gd name="T89" fmla="*/ 173 h 1080"/>
              <a:gd name="T90" fmla="*/ 1030 w 1079"/>
              <a:gd name="T91" fmla="*/ 52 h 1080"/>
              <a:gd name="T92" fmla="*/ 1030 w 1079"/>
              <a:gd name="T93" fmla="*/ 52 h 1080"/>
              <a:gd name="T94" fmla="*/ 1025 w 1079"/>
              <a:gd name="T95" fmla="*/ 57 h 1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79" h="1080">
                <a:moveTo>
                  <a:pt x="1025" y="57"/>
                </a:moveTo>
                <a:cubicBezTo>
                  <a:pt x="1020" y="62"/>
                  <a:pt x="1020" y="62"/>
                  <a:pt x="1020" y="62"/>
                </a:cubicBezTo>
                <a:cubicBezTo>
                  <a:pt x="1050" y="93"/>
                  <a:pt x="1065" y="133"/>
                  <a:pt x="1065" y="173"/>
                </a:cubicBezTo>
                <a:cubicBezTo>
                  <a:pt x="1065" y="215"/>
                  <a:pt x="1050" y="257"/>
                  <a:pt x="1018" y="288"/>
                </a:cubicBezTo>
                <a:cubicBezTo>
                  <a:pt x="1023" y="293"/>
                  <a:pt x="1023" y="293"/>
                  <a:pt x="1023" y="293"/>
                </a:cubicBezTo>
                <a:cubicBezTo>
                  <a:pt x="1018" y="288"/>
                  <a:pt x="1018" y="288"/>
                  <a:pt x="1018" y="288"/>
                </a:cubicBezTo>
                <a:cubicBezTo>
                  <a:pt x="265" y="1020"/>
                  <a:pt x="265" y="1020"/>
                  <a:pt x="265" y="1020"/>
                </a:cubicBezTo>
                <a:cubicBezTo>
                  <a:pt x="265" y="1020"/>
                  <a:pt x="265" y="1020"/>
                  <a:pt x="265" y="1020"/>
                </a:cubicBezTo>
                <a:cubicBezTo>
                  <a:pt x="235" y="1050"/>
                  <a:pt x="194" y="1066"/>
                  <a:pt x="154" y="1066"/>
                </a:cubicBezTo>
                <a:cubicBezTo>
                  <a:pt x="112" y="1066"/>
                  <a:pt x="70" y="1049"/>
                  <a:pt x="39" y="1018"/>
                </a:cubicBezTo>
                <a:cubicBezTo>
                  <a:pt x="34" y="1022"/>
                  <a:pt x="34" y="1022"/>
                  <a:pt x="34" y="1022"/>
                </a:cubicBezTo>
                <a:cubicBezTo>
                  <a:pt x="40" y="1020"/>
                  <a:pt x="40" y="1020"/>
                  <a:pt x="40" y="1020"/>
                </a:cubicBezTo>
                <a:cubicBezTo>
                  <a:pt x="40" y="1020"/>
                  <a:pt x="40" y="1020"/>
                  <a:pt x="40" y="1020"/>
                </a:cubicBezTo>
                <a:cubicBezTo>
                  <a:pt x="40" y="1018"/>
                  <a:pt x="33" y="999"/>
                  <a:pt x="26" y="972"/>
                </a:cubicBezTo>
                <a:cubicBezTo>
                  <a:pt x="20" y="946"/>
                  <a:pt x="14" y="911"/>
                  <a:pt x="14" y="879"/>
                </a:cubicBezTo>
                <a:cubicBezTo>
                  <a:pt x="14" y="861"/>
                  <a:pt x="15" y="844"/>
                  <a:pt x="20" y="829"/>
                </a:cubicBezTo>
                <a:cubicBezTo>
                  <a:pt x="24" y="814"/>
                  <a:pt x="31" y="801"/>
                  <a:pt x="41" y="791"/>
                </a:cubicBezTo>
                <a:cubicBezTo>
                  <a:pt x="36" y="786"/>
                  <a:pt x="36" y="786"/>
                  <a:pt x="36" y="786"/>
                </a:cubicBezTo>
                <a:cubicBezTo>
                  <a:pt x="41" y="791"/>
                  <a:pt x="41" y="791"/>
                  <a:pt x="41" y="791"/>
                </a:cubicBezTo>
                <a:cubicBezTo>
                  <a:pt x="794" y="60"/>
                  <a:pt x="794" y="60"/>
                  <a:pt x="794" y="60"/>
                </a:cubicBezTo>
                <a:cubicBezTo>
                  <a:pt x="794" y="60"/>
                  <a:pt x="794" y="60"/>
                  <a:pt x="794" y="60"/>
                </a:cubicBezTo>
                <a:cubicBezTo>
                  <a:pt x="824" y="29"/>
                  <a:pt x="865" y="14"/>
                  <a:pt x="905" y="14"/>
                </a:cubicBezTo>
                <a:cubicBezTo>
                  <a:pt x="947" y="14"/>
                  <a:pt x="989" y="30"/>
                  <a:pt x="1020" y="62"/>
                </a:cubicBezTo>
                <a:cubicBezTo>
                  <a:pt x="1020" y="62"/>
                  <a:pt x="1020" y="62"/>
                  <a:pt x="1020" y="62"/>
                </a:cubicBezTo>
                <a:cubicBezTo>
                  <a:pt x="1025" y="57"/>
                  <a:pt x="1025" y="57"/>
                  <a:pt x="1025" y="57"/>
                </a:cubicBezTo>
                <a:cubicBezTo>
                  <a:pt x="1030" y="52"/>
                  <a:pt x="1030" y="52"/>
                  <a:pt x="1030" y="52"/>
                </a:cubicBezTo>
                <a:cubicBezTo>
                  <a:pt x="996" y="17"/>
                  <a:pt x="950" y="0"/>
                  <a:pt x="905" y="0"/>
                </a:cubicBezTo>
                <a:cubicBezTo>
                  <a:pt x="861" y="0"/>
                  <a:pt x="817" y="16"/>
                  <a:pt x="784" y="50"/>
                </a:cubicBezTo>
                <a:cubicBezTo>
                  <a:pt x="789" y="55"/>
                  <a:pt x="789" y="55"/>
                  <a:pt x="789" y="55"/>
                </a:cubicBezTo>
                <a:cubicBezTo>
                  <a:pt x="784" y="50"/>
                  <a:pt x="784" y="50"/>
                  <a:pt x="784" y="50"/>
                </a:cubicBezTo>
                <a:cubicBezTo>
                  <a:pt x="31" y="781"/>
                  <a:pt x="31" y="781"/>
                  <a:pt x="31" y="781"/>
                </a:cubicBezTo>
                <a:cubicBezTo>
                  <a:pt x="31" y="781"/>
                  <a:pt x="31" y="781"/>
                  <a:pt x="31" y="781"/>
                </a:cubicBezTo>
                <a:cubicBezTo>
                  <a:pt x="19" y="793"/>
                  <a:pt x="11" y="809"/>
                  <a:pt x="6" y="825"/>
                </a:cubicBezTo>
                <a:cubicBezTo>
                  <a:pt x="1" y="842"/>
                  <a:pt x="0" y="860"/>
                  <a:pt x="0" y="879"/>
                </a:cubicBezTo>
                <a:cubicBezTo>
                  <a:pt x="0" y="914"/>
                  <a:pt x="7" y="951"/>
                  <a:pt x="13" y="978"/>
                </a:cubicBezTo>
                <a:cubicBezTo>
                  <a:pt x="20" y="1006"/>
                  <a:pt x="27" y="1025"/>
                  <a:pt x="27" y="1025"/>
                </a:cubicBezTo>
                <a:cubicBezTo>
                  <a:pt x="28" y="1026"/>
                  <a:pt x="28" y="1026"/>
                  <a:pt x="28" y="1026"/>
                </a:cubicBezTo>
                <a:cubicBezTo>
                  <a:pt x="29" y="1027"/>
                  <a:pt x="29" y="1027"/>
                  <a:pt x="29" y="1027"/>
                </a:cubicBezTo>
                <a:cubicBezTo>
                  <a:pt x="63" y="1062"/>
                  <a:pt x="108" y="1080"/>
                  <a:pt x="154" y="1079"/>
                </a:cubicBezTo>
                <a:cubicBezTo>
                  <a:pt x="198" y="1080"/>
                  <a:pt x="242" y="1063"/>
                  <a:pt x="275" y="1029"/>
                </a:cubicBezTo>
                <a:cubicBezTo>
                  <a:pt x="270" y="1025"/>
                  <a:pt x="270" y="1025"/>
                  <a:pt x="270" y="1025"/>
                </a:cubicBezTo>
                <a:cubicBezTo>
                  <a:pt x="275" y="1030"/>
                  <a:pt x="275" y="1030"/>
                  <a:pt x="275" y="1030"/>
                </a:cubicBezTo>
                <a:cubicBezTo>
                  <a:pt x="1028" y="298"/>
                  <a:pt x="1028" y="298"/>
                  <a:pt x="1028" y="298"/>
                </a:cubicBezTo>
                <a:cubicBezTo>
                  <a:pt x="1028" y="298"/>
                  <a:pt x="1028" y="298"/>
                  <a:pt x="1028" y="298"/>
                </a:cubicBezTo>
                <a:cubicBezTo>
                  <a:pt x="1062" y="264"/>
                  <a:pt x="1079" y="219"/>
                  <a:pt x="1079" y="173"/>
                </a:cubicBezTo>
                <a:cubicBezTo>
                  <a:pt x="1079" y="129"/>
                  <a:pt x="1063" y="86"/>
                  <a:pt x="1030" y="52"/>
                </a:cubicBezTo>
                <a:cubicBezTo>
                  <a:pt x="1030" y="52"/>
                  <a:pt x="1030" y="52"/>
                  <a:pt x="1030" y="52"/>
                </a:cubicBezTo>
                <a:lnTo>
                  <a:pt x="1025" y="57"/>
                </a:lnTo>
                <a:close/>
              </a:path>
            </a:pathLst>
          </a:custGeom>
          <a:solidFill>
            <a:srgbClr val="AEAF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877888" y="3844926"/>
            <a:ext cx="2606675" cy="2651125"/>
          </a:xfrm>
          <a:custGeom>
            <a:avLst/>
            <a:gdLst>
              <a:gd name="T0" fmla="*/ 0 w 1866"/>
              <a:gd name="T1" fmla="*/ 1719 h 1899"/>
              <a:gd name="T2" fmla="*/ 907 w 1866"/>
              <a:gd name="T3" fmla="*/ 1899 h 1899"/>
              <a:gd name="T4" fmla="*/ 1041 w 1866"/>
              <a:gd name="T5" fmla="*/ 1242 h 1899"/>
              <a:gd name="T6" fmla="*/ 1836 w 1866"/>
              <a:gd name="T7" fmla="*/ 570 h 1899"/>
              <a:gd name="T8" fmla="*/ 1828 w 1866"/>
              <a:gd name="T9" fmla="*/ 437 h 1899"/>
              <a:gd name="T10" fmla="*/ 342 w 1866"/>
              <a:gd name="T11" fmla="*/ 0 h 1899"/>
              <a:gd name="T12" fmla="*/ 186 w 1866"/>
              <a:gd name="T13" fmla="*/ 700 h 1899"/>
              <a:gd name="T14" fmla="*/ 155 w 1866"/>
              <a:gd name="T15" fmla="*/ 1071 h 1899"/>
              <a:gd name="T16" fmla="*/ 0 w 1866"/>
              <a:gd name="T17" fmla="*/ 1719 h 1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66" h="1899">
                <a:moveTo>
                  <a:pt x="0" y="1719"/>
                </a:moveTo>
                <a:cubicBezTo>
                  <a:pt x="907" y="1899"/>
                  <a:pt x="907" y="1899"/>
                  <a:pt x="907" y="1899"/>
                </a:cubicBezTo>
                <a:cubicBezTo>
                  <a:pt x="1041" y="1242"/>
                  <a:pt x="1041" y="1242"/>
                  <a:pt x="1041" y="1242"/>
                </a:cubicBezTo>
                <a:cubicBezTo>
                  <a:pt x="1252" y="1213"/>
                  <a:pt x="1533" y="949"/>
                  <a:pt x="1836" y="570"/>
                </a:cubicBezTo>
                <a:cubicBezTo>
                  <a:pt x="1866" y="533"/>
                  <a:pt x="1796" y="475"/>
                  <a:pt x="1828" y="437"/>
                </a:cubicBezTo>
                <a:cubicBezTo>
                  <a:pt x="342" y="0"/>
                  <a:pt x="342" y="0"/>
                  <a:pt x="342" y="0"/>
                </a:cubicBezTo>
                <a:cubicBezTo>
                  <a:pt x="186" y="700"/>
                  <a:pt x="186" y="700"/>
                  <a:pt x="186" y="700"/>
                </a:cubicBezTo>
                <a:cubicBezTo>
                  <a:pt x="155" y="1071"/>
                  <a:pt x="155" y="1071"/>
                  <a:pt x="155" y="1071"/>
                </a:cubicBezTo>
                <a:cubicBezTo>
                  <a:pt x="0" y="1719"/>
                  <a:pt x="0" y="1719"/>
                  <a:pt x="0" y="1719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866775" y="3833813"/>
            <a:ext cx="2597150" cy="2673350"/>
          </a:xfrm>
          <a:custGeom>
            <a:avLst/>
            <a:gdLst>
              <a:gd name="T0" fmla="*/ 8 w 1859"/>
              <a:gd name="T1" fmla="*/ 1727 h 1915"/>
              <a:gd name="T2" fmla="*/ 7 w 1859"/>
              <a:gd name="T3" fmla="*/ 1734 h 1915"/>
              <a:gd name="T4" fmla="*/ 920 w 1859"/>
              <a:gd name="T5" fmla="*/ 1915 h 1915"/>
              <a:gd name="T6" fmla="*/ 1056 w 1859"/>
              <a:gd name="T7" fmla="*/ 1251 h 1915"/>
              <a:gd name="T8" fmla="*/ 1049 w 1859"/>
              <a:gd name="T9" fmla="*/ 1250 h 1915"/>
              <a:gd name="T10" fmla="*/ 1050 w 1859"/>
              <a:gd name="T11" fmla="*/ 1256 h 1915"/>
              <a:gd name="T12" fmla="*/ 1223 w 1859"/>
              <a:gd name="T13" fmla="*/ 1192 h 1915"/>
              <a:gd name="T14" fmla="*/ 1520 w 1859"/>
              <a:gd name="T15" fmla="*/ 955 h 1915"/>
              <a:gd name="T16" fmla="*/ 1850 w 1859"/>
              <a:gd name="T17" fmla="*/ 582 h 1915"/>
              <a:gd name="T18" fmla="*/ 1859 w 1859"/>
              <a:gd name="T19" fmla="*/ 556 h 1915"/>
              <a:gd name="T20" fmla="*/ 1855 w 1859"/>
              <a:gd name="T21" fmla="*/ 533 h 1915"/>
              <a:gd name="T22" fmla="*/ 1842 w 1859"/>
              <a:gd name="T23" fmla="*/ 499 h 1915"/>
              <a:gd name="T24" fmla="*/ 1834 w 1859"/>
              <a:gd name="T25" fmla="*/ 469 h 1915"/>
              <a:gd name="T26" fmla="*/ 1836 w 1859"/>
              <a:gd name="T27" fmla="*/ 459 h 1915"/>
              <a:gd name="T28" fmla="*/ 1841 w 1859"/>
              <a:gd name="T29" fmla="*/ 450 h 1915"/>
              <a:gd name="T30" fmla="*/ 1848 w 1859"/>
              <a:gd name="T31" fmla="*/ 442 h 1915"/>
              <a:gd name="T32" fmla="*/ 345 w 1859"/>
              <a:gd name="T33" fmla="*/ 0 h 1915"/>
              <a:gd name="T34" fmla="*/ 187 w 1859"/>
              <a:gd name="T35" fmla="*/ 707 h 1915"/>
              <a:gd name="T36" fmla="*/ 156 w 1859"/>
              <a:gd name="T37" fmla="*/ 1078 h 1915"/>
              <a:gd name="T38" fmla="*/ 0 w 1859"/>
              <a:gd name="T39" fmla="*/ 1732 h 1915"/>
              <a:gd name="T40" fmla="*/ 7 w 1859"/>
              <a:gd name="T41" fmla="*/ 1734 h 1915"/>
              <a:gd name="T42" fmla="*/ 8 w 1859"/>
              <a:gd name="T43" fmla="*/ 1727 h 1915"/>
              <a:gd name="T44" fmla="*/ 15 w 1859"/>
              <a:gd name="T45" fmla="*/ 1729 h 1915"/>
              <a:gd name="T46" fmla="*/ 170 w 1859"/>
              <a:gd name="T47" fmla="*/ 1080 h 1915"/>
              <a:gd name="T48" fmla="*/ 201 w 1859"/>
              <a:gd name="T49" fmla="*/ 709 h 1915"/>
              <a:gd name="T50" fmla="*/ 355 w 1859"/>
              <a:gd name="T51" fmla="*/ 17 h 1915"/>
              <a:gd name="T52" fmla="*/ 1834 w 1859"/>
              <a:gd name="T53" fmla="*/ 452 h 1915"/>
              <a:gd name="T54" fmla="*/ 1836 w 1859"/>
              <a:gd name="T55" fmla="*/ 445 h 1915"/>
              <a:gd name="T56" fmla="*/ 1830 w 1859"/>
              <a:gd name="T57" fmla="*/ 441 h 1915"/>
              <a:gd name="T58" fmla="*/ 1823 w 1859"/>
              <a:gd name="T59" fmla="*/ 455 h 1915"/>
              <a:gd name="T60" fmla="*/ 1820 w 1859"/>
              <a:gd name="T61" fmla="*/ 469 h 1915"/>
              <a:gd name="T62" fmla="*/ 1824 w 1859"/>
              <a:gd name="T63" fmla="*/ 493 h 1915"/>
              <a:gd name="T64" fmla="*/ 1838 w 1859"/>
              <a:gd name="T65" fmla="*/ 526 h 1915"/>
              <a:gd name="T66" fmla="*/ 1845 w 1859"/>
              <a:gd name="T67" fmla="*/ 556 h 1915"/>
              <a:gd name="T68" fmla="*/ 1839 w 1859"/>
              <a:gd name="T69" fmla="*/ 574 h 1915"/>
              <a:gd name="T70" fmla="*/ 1408 w 1859"/>
              <a:gd name="T71" fmla="*/ 1040 h 1915"/>
              <a:gd name="T72" fmla="*/ 1216 w 1859"/>
              <a:gd name="T73" fmla="*/ 1180 h 1915"/>
              <a:gd name="T74" fmla="*/ 1048 w 1859"/>
              <a:gd name="T75" fmla="*/ 1243 h 1915"/>
              <a:gd name="T76" fmla="*/ 1043 w 1859"/>
              <a:gd name="T77" fmla="*/ 1243 h 1915"/>
              <a:gd name="T78" fmla="*/ 909 w 1859"/>
              <a:gd name="T79" fmla="*/ 1899 h 1915"/>
              <a:gd name="T80" fmla="*/ 10 w 1859"/>
              <a:gd name="T81" fmla="*/ 1720 h 1915"/>
              <a:gd name="T82" fmla="*/ 8 w 1859"/>
              <a:gd name="T83" fmla="*/ 1727 h 1915"/>
              <a:gd name="T84" fmla="*/ 15 w 1859"/>
              <a:gd name="T85" fmla="*/ 1729 h 1915"/>
              <a:gd name="T86" fmla="*/ 8 w 1859"/>
              <a:gd name="T87" fmla="*/ 1727 h 1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59" h="1915">
                <a:moveTo>
                  <a:pt x="8" y="1727"/>
                </a:moveTo>
                <a:cubicBezTo>
                  <a:pt x="7" y="1734"/>
                  <a:pt x="7" y="1734"/>
                  <a:pt x="7" y="1734"/>
                </a:cubicBezTo>
                <a:cubicBezTo>
                  <a:pt x="920" y="1915"/>
                  <a:pt x="920" y="1915"/>
                  <a:pt x="920" y="1915"/>
                </a:cubicBezTo>
                <a:cubicBezTo>
                  <a:pt x="1056" y="1251"/>
                  <a:pt x="1056" y="1251"/>
                  <a:pt x="1056" y="1251"/>
                </a:cubicBezTo>
                <a:cubicBezTo>
                  <a:pt x="1049" y="1250"/>
                  <a:pt x="1049" y="1250"/>
                  <a:pt x="1049" y="1250"/>
                </a:cubicBezTo>
                <a:cubicBezTo>
                  <a:pt x="1050" y="1256"/>
                  <a:pt x="1050" y="1256"/>
                  <a:pt x="1050" y="1256"/>
                </a:cubicBezTo>
                <a:cubicBezTo>
                  <a:pt x="1104" y="1249"/>
                  <a:pt x="1162" y="1227"/>
                  <a:pt x="1223" y="1192"/>
                </a:cubicBezTo>
                <a:cubicBezTo>
                  <a:pt x="1315" y="1140"/>
                  <a:pt x="1415" y="1058"/>
                  <a:pt x="1520" y="955"/>
                </a:cubicBezTo>
                <a:cubicBezTo>
                  <a:pt x="1625" y="851"/>
                  <a:pt x="1736" y="725"/>
                  <a:pt x="1850" y="582"/>
                </a:cubicBezTo>
                <a:cubicBezTo>
                  <a:pt x="1856" y="574"/>
                  <a:pt x="1859" y="565"/>
                  <a:pt x="1859" y="556"/>
                </a:cubicBezTo>
                <a:cubicBezTo>
                  <a:pt x="1859" y="548"/>
                  <a:pt x="1857" y="540"/>
                  <a:pt x="1855" y="533"/>
                </a:cubicBezTo>
                <a:cubicBezTo>
                  <a:pt x="1851" y="521"/>
                  <a:pt x="1846" y="510"/>
                  <a:pt x="1842" y="499"/>
                </a:cubicBezTo>
                <a:cubicBezTo>
                  <a:pt x="1837" y="488"/>
                  <a:pt x="1834" y="478"/>
                  <a:pt x="1834" y="469"/>
                </a:cubicBezTo>
                <a:cubicBezTo>
                  <a:pt x="1834" y="465"/>
                  <a:pt x="1835" y="462"/>
                  <a:pt x="1836" y="459"/>
                </a:cubicBezTo>
                <a:cubicBezTo>
                  <a:pt x="1837" y="456"/>
                  <a:pt x="1838" y="453"/>
                  <a:pt x="1841" y="450"/>
                </a:cubicBezTo>
                <a:cubicBezTo>
                  <a:pt x="1848" y="442"/>
                  <a:pt x="1848" y="442"/>
                  <a:pt x="1848" y="442"/>
                </a:cubicBezTo>
                <a:cubicBezTo>
                  <a:pt x="345" y="0"/>
                  <a:pt x="345" y="0"/>
                  <a:pt x="345" y="0"/>
                </a:cubicBezTo>
                <a:cubicBezTo>
                  <a:pt x="187" y="707"/>
                  <a:pt x="187" y="707"/>
                  <a:pt x="187" y="707"/>
                </a:cubicBezTo>
                <a:cubicBezTo>
                  <a:pt x="156" y="1078"/>
                  <a:pt x="156" y="1078"/>
                  <a:pt x="156" y="1078"/>
                </a:cubicBezTo>
                <a:cubicBezTo>
                  <a:pt x="0" y="1732"/>
                  <a:pt x="0" y="1732"/>
                  <a:pt x="0" y="1732"/>
                </a:cubicBezTo>
                <a:cubicBezTo>
                  <a:pt x="7" y="1734"/>
                  <a:pt x="7" y="1734"/>
                  <a:pt x="7" y="1734"/>
                </a:cubicBezTo>
                <a:cubicBezTo>
                  <a:pt x="8" y="1727"/>
                  <a:pt x="8" y="1727"/>
                  <a:pt x="8" y="1727"/>
                </a:cubicBezTo>
                <a:cubicBezTo>
                  <a:pt x="15" y="1729"/>
                  <a:pt x="15" y="1729"/>
                  <a:pt x="15" y="1729"/>
                </a:cubicBezTo>
                <a:cubicBezTo>
                  <a:pt x="170" y="1080"/>
                  <a:pt x="170" y="1080"/>
                  <a:pt x="170" y="1080"/>
                </a:cubicBezTo>
                <a:cubicBezTo>
                  <a:pt x="201" y="709"/>
                  <a:pt x="201" y="709"/>
                  <a:pt x="201" y="709"/>
                </a:cubicBezTo>
                <a:cubicBezTo>
                  <a:pt x="355" y="17"/>
                  <a:pt x="355" y="17"/>
                  <a:pt x="355" y="17"/>
                </a:cubicBezTo>
                <a:cubicBezTo>
                  <a:pt x="1834" y="452"/>
                  <a:pt x="1834" y="452"/>
                  <a:pt x="1834" y="452"/>
                </a:cubicBezTo>
                <a:cubicBezTo>
                  <a:pt x="1836" y="445"/>
                  <a:pt x="1836" y="445"/>
                  <a:pt x="1836" y="445"/>
                </a:cubicBezTo>
                <a:cubicBezTo>
                  <a:pt x="1830" y="441"/>
                  <a:pt x="1830" y="441"/>
                  <a:pt x="1830" y="441"/>
                </a:cubicBezTo>
                <a:cubicBezTo>
                  <a:pt x="1827" y="445"/>
                  <a:pt x="1824" y="450"/>
                  <a:pt x="1823" y="455"/>
                </a:cubicBezTo>
                <a:cubicBezTo>
                  <a:pt x="1821" y="459"/>
                  <a:pt x="1820" y="464"/>
                  <a:pt x="1820" y="469"/>
                </a:cubicBezTo>
                <a:cubicBezTo>
                  <a:pt x="1820" y="477"/>
                  <a:pt x="1822" y="485"/>
                  <a:pt x="1824" y="493"/>
                </a:cubicBezTo>
                <a:cubicBezTo>
                  <a:pt x="1828" y="504"/>
                  <a:pt x="1833" y="516"/>
                  <a:pt x="1838" y="526"/>
                </a:cubicBezTo>
                <a:cubicBezTo>
                  <a:pt x="1842" y="537"/>
                  <a:pt x="1845" y="547"/>
                  <a:pt x="1845" y="556"/>
                </a:cubicBezTo>
                <a:cubicBezTo>
                  <a:pt x="1845" y="563"/>
                  <a:pt x="1843" y="568"/>
                  <a:pt x="1839" y="574"/>
                </a:cubicBezTo>
                <a:cubicBezTo>
                  <a:pt x="1688" y="763"/>
                  <a:pt x="1542" y="924"/>
                  <a:pt x="1408" y="1040"/>
                </a:cubicBezTo>
                <a:cubicBezTo>
                  <a:pt x="1341" y="1098"/>
                  <a:pt x="1277" y="1146"/>
                  <a:pt x="1216" y="1180"/>
                </a:cubicBezTo>
                <a:cubicBezTo>
                  <a:pt x="1156" y="1214"/>
                  <a:pt x="1100" y="1236"/>
                  <a:pt x="1048" y="1243"/>
                </a:cubicBezTo>
                <a:cubicBezTo>
                  <a:pt x="1043" y="1243"/>
                  <a:pt x="1043" y="1243"/>
                  <a:pt x="1043" y="1243"/>
                </a:cubicBezTo>
                <a:cubicBezTo>
                  <a:pt x="909" y="1899"/>
                  <a:pt x="909" y="1899"/>
                  <a:pt x="909" y="1899"/>
                </a:cubicBezTo>
                <a:cubicBezTo>
                  <a:pt x="10" y="1720"/>
                  <a:pt x="10" y="1720"/>
                  <a:pt x="10" y="1720"/>
                </a:cubicBezTo>
                <a:cubicBezTo>
                  <a:pt x="8" y="1727"/>
                  <a:pt x="8" y="1727"/>
                  <a:pt x="8" y="1727"/>
                </a:cubicBezTo>
                <a:cubicBezTo>
                  <a:pt x="15" y="1729"/>
                  <a:pt x="15" y="1729"/>
                  <a:pt x="15" y="1729"/>
                </a:cubicBezTo>
                <a:lnTo>
                  <a:pt x="8" y="1727"/>
                </a:lnTo>
                <a:close/>
              </a:path>
            </a:pathLst>
          </a:custGeom>
          <a:solidFill>
            <a:srgbClr val="AEAF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2251075" y="3151188"/>
            <a:ext cx="1641475" cy="1593850"/>
          </a:xfrm>
          <a:custGeom>
            <a:avLst/>
            <a:gdLst>
              <a:gd name="T0" fmla="*/ 1111 w 1175"/>
              <a:gd name="T1" fmla="*/ 67 h 1142"/>
              <a:gd name="T2" fmla="*/ 1111 w 1175"/>
              <a:gd name="T3" fmla="*/ 67 h 1142"/>
              <a:gd name="T4" fmla="*/ 1109 w 1175"/>
              <a:gd name="T5" fmla="*/ 304 h 1142"/>
              <a:gd name="T6" fmla="*/ 301 w 1175"/>
              <a:gd name="T7" fmla="*/ 1077 h 1142"/>
              <a:gd name="T8" fmla="*/ 65 w 1175"/>
              <a:gd name="T9" fmla="*/ 1075 h 1142"/>
              <a:gd name="T10" fmla="*/ 67 w 1175"/>
              <a:gd name="T11" fmla="*/ 838 h 1142"/>
              <a:gd name="T12" fmla="*/ 874 w 1175"/>
              <a:gd name="T13" fmla="*/ 65 h 1142"/>
              <a:gd name="T14" fmla="*/ 1111 w 1175"/>
              <a:gd name="T15" fmla="*/ 67 h 1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75" h="1142">
                <a:moveTo>
                  <a:pt x="1111" y="67"/>
                </a:moveTo>
                <a:cubicBezTo>
                  <a:pt x="1111" y="67"/>
                  <a:pt x="1111" y="67"/>
                  <a:pt x="1111" y="67"/>
                </a:cubicBezTo>
                <a:cubicBezTo>
                  <a:pt x="1175" y="133"/>
                  <a:pt x="1173" y="239"/>
                  <a:pt x="1109" y="304"/>
                </a:cubicBezTo>
                <a:cubicBezTo>
                  <a:pt x="301" y="1077"/>
                  <a:pt x="301" y="1077"/>
                  <a:pt x="301" y="1077"/>
                </a:cubicBezTo>
                <a:cubicBezTo>
                  <a:pt x="236" y="1142"/>
                  <a:pt x="65" y="1075"/>
                  <a:pt x="65" y="1075"/>
                </a:cubicBezTo>
                <a:cubicBezTo>
                  <a:pt x="0" y="1009"/>
                  <a:pt x="2" y="903"/>
                  <a:pt x="67" y="838"/>
                </a:cubicBezTo>
                <a:cubicBezTo>
                  <a:pt x="874" y="65"/>
                  <a:pt x="874" y="65"/>
                  <a:pt x="874" y="65"/>
                </a:cubicBezTo>
                <a:cubicBezTo>
                  <a:pt x="939" y="0"/>
                  <a:pt x="1046" y="2"/>
                  <a:pt x="1111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2265363" y="3165476"/>
            <a:ext cx="1612900" cy="1538288"/>
          </a:xfrm>
          <a:custGeom>
            <a:avLst/>
            <a:gdLst>
              <a:gd name="T0" fmla="*/ 1101 w 1155"/>
              <a:gd name="T1" fmla="*/ 57 h 1102"/>
              <a:gd name="T2" fmla="*/ 1096 w 1155"/>
              <a:gd name="T3" fmla="*/ 62 h 1102"/>
              <a:gd name="T4" fmla="*/ 1141 w 1155"/>
              <a:gd name="T5" fmla="*/ 174 h 1102"/>
              <a:gd name="T6" fmla="*/ 1094 w 1155"/>
              <a:gd name="T7" fmla="*/ 289 h 1102"/>
              <a:gd name="T8" fmla="*/ 1099 w 1155"/>
              <a:gd name="T9" fmla="*/ 294 h 1102"/>
              <a:gd name="T10" fmla="*/ 1094 w 1155"/>
              <a:gd name="T11" fmla="*/ 289 h 1102"/>
              <a:gd name="T12" fmla="*/ 286 w 1155"/>
              <a:gd name="T13" fmla="*/ 1062 h 1102"/>
              <a:gd name="T14" fmla="*/ 286 w 1155"/>
              <a:gd name="T15" fmla="*/ 1062 h 1102"/>
              <a:gd name="T16" fmla="*/ 250 w 1155"/>
              <a:gd name="T17" fmla="*/ 1082 h 1102"/>
              <a:gd name="T18" fmla="*/ 203 w 1155"/>
              <a:gd name="T19" fmla="*/ 1088 h 1102"/>
              <a:gd name="T20" fmla="*/ 104 w 1155"/>
              <a:gd name="T21" fmla="*/ 1073 h 1102"/>
              <a:gd name="T22" fmla="*/ 70 w 1155"/>
              <a:gd name="T23" fmla="*/ 1063 h 1102"/>
              <a:gd name="T24" fmla="*/ 61 w 1155"/>
              <a:gd name="T25" fmla="*/ 1059 h 1102"/>
              <a:gd name="T26" fmla="*/ 58 w 1155"/>
              <a:gd name="T27" fmla="*/ 1058 h 1102"/>
              <a:gd name="T28" fmla="*/ 57 w 1155"/>
              <a:gd name="T29" fmla="*/ 1058 h 1102"/>
              <a:gd name="T30" fmla="*/ 57 w 1155"/>
              <a:gd name="T31" fmla="*/ 1058 h 1102"/>
              <a:gd name="T32" fmla="*/ 55 w 1155"/>
              <a:gd name="T33" fmla="*/ 1065 h 1102"/>
              <a:gd name="T34" fmla="*/ 60 w 1155"/>
              <a:gd name="T35" fmla="*/ 1060 h 1102"/>
              <a:gd name="T36" fmla="*/ 14 w 1155"/>
              <a:gd name="T37" fmla="*/ 948 h 1102"/>
              <a:gd name="T38" fmla="*/ 62 w 1155"/>
              <a:gd name="T39" fmla="*/ 833 h 1102"/>
              <a:gd name="T40" fmla="*/ 57 w 1155"/>
              <a:gd name="T41" fmla="*/ 828 h 1102"/>
              <a:gd name="T42" fmla="*/ 62 w 1155"/>
              <a:gd name="T43" fmla="*/ 833 h 1102"/>
              <a:gd name="T44" fmla="*/ 869 w 1155"/>
              <a:gd name="T45" fmla="*/ 60 h 1102"/>
              <a:gd name="T46" fmla="*/ 869 w 1155"/>
              <a:gd name="T47" fmla="*/ 60 h 1102"/>
              <a:gd name="T48" fmla="*/ 981 w 1155"/>
              <a:gd name="T49" fmla="*/ 14 h 1102"/>
              <a:gd name="T50" fmla="*/ 1096 w 1155"/>
              <a:gd name="T51" fmla="*/ 62 h 1102"/>
              <a:gd name="T52" fmla="*/ 1101 w 1155"/>
              <a:gd name="T53" fmla="*/ 57 h 1102"/>
              <a:gd name="T54" fmla="*/ 1106 w 1155"/>
              <a:gd name="T55" fmla="*/ 52 h 1102"/>
              <a:gd name="T56" fmla="*/ 981 w 1155"/>
              <a:gd name="T57" fmla="*/ 0 h 1102"/>
              <a:gd name="T58" fmla="*/ 859 w 1155"/>
              <a:gd name="T59" fmla="*/ 50 h 1102"/>
              <a:gd name="T60" fmla="*/ 864 w 1155"/>
              <a:gd name="T61" fmla="*/ 55 h 1102"/>
              <a:gd name="T62" fmla="*/ 860 w 1155"/>
              <a:gd name="T63" fmla="*/ 50 h 1102"/>
              <a:gd name="T64" fmla="*/ 52 w 1155"/>
              <a:gd name="T65" fmla="*/ 823 h 1102"/>
              <a:gd name="T66" fmla="*/ 52 w 1155"/>
              <a:gd name="T67" fmla="*/ 823 h 1102"/>
              <a:gd name="T68" fmla="*/ 0 w 1155"/>
              <a:gd name="T69" fmla="*/ 948 h 1102"/>
              <a:gd name="T70" fmla="*/ 50 w 1155"/>
              <a:gd name="T71" fmla="*/ 1069 h 1102"/>
              <a:gd name="T72" fmla="*/ 51 w 1155"/>
              <a:gd name="T73" fmla="*/ 1071 h 1102"/>
              <a:gd name="T74" fmla="*/ 52 w 1155"/>
              <a:gd name="T75" fmla="*/ 1071 h 1102"/>
              <a:gd name="T76" fmla="*/ 101 w 1155"/>
              <a:gd name="T77" fmla="*/ 1087 h 1102"/>
              <a:gd name="T78" fmla="*/ 203 w 1155"/>
              <a:gd name="T79" fmla="*/ 1102 h 1102"/>
              <a:gd name="T80" fmla="*/ 254 w 1155"/>
              <a:gd name="T81" fmla="*/ 1096 h 1102"/>
              <a:gd name="T82" fmla="*/ 296 w 1155"/>
              <a:gd name="T83" fmla="*/ 1072 h 1102"/>
              <a:gd name="T84" fmla="*/ 291 w 1155"/>
              <a:gd name="T85" fmla="*/ 1067 h 1102"/>
              <a:gd name="T86" fmla="*/ 296 w 1155"/>
              <a:gd name="T87" fmla="*/ 1072 h 1102"/>
              <a:gd name="T88" fmla="*/ 1104 w 1155"/>
              <a:gd name="T89" fmla="*/ 299 h 1102"/>
              <a:gd name="T90" fmla="*/ 1104 w 1155"/>
              <a:gd name="T91" fmla="*/ 299 h 1102"/>
              <a:gd name="T92" fmla="*/ 1155 w 1155"/>
              <a:gd name="T93" fmla="*/ 174 h 1102"/>
              <a:gd name="T94" fmla="*/ 1106 w 1155"/>
              <a:gd name="T95" fmla="*/ 52 h 1102"/>
              <a:gd name="T96" fmla="*/ 1101 w 1155"/>
              <a:gd name="T97" fmla="*/ 57 h 1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55" h="1102">
                <a:moveTo>
                  <a:pt x="1101" y="57"/>
                </a:moveTo>
                <a:cubicBezTo>
                  <a:pt x="1096" y="62"/>
                  <a:pt x="1096" y="62"/>
                  <a:pt x="1096" y="62"/>
                </a:cubicBezTo>
                <a:cubicBezTo>
                  <a:pt x="1126" y="93"/>
                  <a:pt x="1141" y="133"/>
                  <a:pt x="1141" y="174"/>
                </a:cubicBezTo>
                <a:cubicBezTo>
                  <a:pt x="1141" y="215"/>
                  <a:pt x="1125" y="257"/>
                  <a:pt x="1094" y="289"/>
                </a:cubicBezTo>
                <a:cubicBezTo>
                  <a:pt x="1099" y="294"/>
                  <a:pt x="1099" y="294"/>
                  <a:pt x="1099" y="294"/>
                </a:cubicBezTo>
                <a:cubicBezTo>
                  <a:pt x="1094" y="289"/>
                  <a:pt x="1094" y="289"/>
                  <a:pt x="1094" y="289"/>
                </a:cubicBezTo>
                <a:cubicBezTo>
                  <a:pt x="286" y="1062"/>
                  <a:pt x="286" y="1062"/>
                  <a:pt x="286" y="1062"/>
                </a:cubicBezTo>
                <a:cubicBezTo>
                  <a:pt x="286" y="1062"/>
                  <a:pt x="286" y="1062"/>
                  <a:pt x="286" y="1062"/>
                </a:cubicBezTo>
                <a:cubicBezTo>
                  <a:pt x="277" y="1071"/>
                  <a:pt x="264" y="1078"/>
                  <a:pt x="250" y="1082"/>
                </a:cubicBezTo>
                <a:cubicBezTo>
                  <a:pt x="236" y="1086"/>
                  <a:pt x="220" y="1088"/>
                  <a:pt x="203" y="1088"/>
                </a:cubicBezTo>
                <a:cubicBezTo>
                  <a:pt x="169" y="1088"/>
                  <a:pt x="132" y="1081"/>
                  <a:pt x="104" y="1073"/>
                </a:cubicBezTo>
                <a:cubicBezTo>
                  <a:pt x="90" y="1069"/>
                  <a:pt x="78" y="1066"/>
                  <a:pt x="70" y="1063"/>
                </a:cubicBezTo>
                <a:cubicBezTo>
                  <a:pt x="66" y="1061"/>
                  <a:pt x="63" y="1060"/>
                  <a:pt x="61" y="1059"/>
                </a:cubicBezTo>
                <a:cubicBezTo>
                  <a:pt x="59" y="1059"/>
                  <a:pt x="59" y="1059"/>
                  <a:pt x="58" y="1058"/>
                </a:cubicBezTo>
                <a:cubicBezTo>
                  <a:pt x="57" y="1058"/>
                  <a:pt x="57" y="1058"/>
                  <a:pt x="57" y="1058"/>
                </a:cubicBezTo>
                <a:cubicBezTo>
                  <a:pt x="57" y="1058"/>
                  <a:pt x="57" y="1058"/>
                  <a:pt x="57" y="1058"/>
                </a:cubicBezTo>
                <a:cubicBezTo>
                  <a:pt x="55" y="1065"/>
                  <a:pt x="55" y="1065"/>
                  <a:pt x="55" y="1065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29" y="1029"/>
                  <a:pt x="14" y="989"/>
                  <a:pt x="14" y="948"/>
                </a:cubicBezTo>
                <a:cubicBezTo>
                  <a:pt x="14" y="907"/>
                  <a:pt x="30" y="865"/>
                  <a:pt x="62" y="833"/>
                </a:cubicBezTo>
                <a:cubicBezTo>
                  <a:pt x="57" y="828"/>
                  <a:pt x="57" y="828"/>
                  <a:pt x="57" y="828"/>
                </a:cubicBezTo>
                <a:cubicBezTo>
                  <a:pt x="62" y="833"/>
                  <a:pt x="62" y="833"/>
                  <a:pt x="62" y="833"/>
                </a:cubicBezTo>
                <a:cubicBezTo>
                  <a:pt x="869" y="60"/>
                  <a:pt x="869" y="60"/>
                  <a:pt x="869" y="60"/>
                </a:cubicBezTo>
                <a:cubicBezTo>
                  <a:pt x="869" y="60"/>
                  <a:pt x="869" y="60"/>
                  <a:pt x="869" y="60"/>
                </a:cubicBezTo>
                <a:cubicBezTo>
                  <a:pt x="900" y="29"/>
                  <a:pt x="940" y="14"/>
                  <a:pt x="981" y="14"/>
                </a:cubicBezTo>
                <a:cubicBezTo>
                  <a:pt x="1023" y="14"/>
                  <a:pt x="1065" y="30"/>
                  <a:pt x="1096" y="62"/>
                </a:cubicBezTo>
                <a:cubicBezTo>
                  <a:pt x="1101" y="57"/>
                  <a:pt x="1101" y="57"/>
                  <a:pt x="1101" y="57"/>
                </a:cubicBezTo>
                <a:cubicBezTo>
                  <a:pt x="1106" y="52"/>
                  <a:pt x="1106" y="52"/>
                  <a:pt x="1106" y="52"/>
                </a:cubicBezTo>
                <a:cubicBezTo>
                  <a:pt x="1072" y="18"/>
                  <a:pt x="1026" y="0"/>
                  <a:pt x="981" y="0"/>
                </a:cubicBezTo>
                <a:cubicBezTo>
                  <a:pt x="937" y="0"/>
                  <a:pt x="893" y="17"/>
                  <a:pt x="859" y="50"/>
                </a:cubicBezTo>
                <a:cubicBezTo>
                  <a:pt x="864" y="55"/>
                  <a:pt x="864" y="55"/>
                  <a:pt x="864" y="55"/>
                </a:cubicBezTo>
                <a:cubicBezTo>
                  <a:pt x="860" y="50"/>
                  <a:pt x="860" y="50"/>
                  <a:pt x="860" y="50"/>
                </a:cubicBezTo>
                <a:cubicBezTo>
                  <a:pt x="52" y="823"/>
                  <a:pt x="52" y="823"/>
                  <a:pt x="52" y="823"/>
                </a:cubicBezTo>
                <a:cubicBezTo>
                  <a:pt x="52" y="823"/>
                  <a:pt x="52" y="823"/>
                  <a:pt x="52" y="823"/>
                </a:cubicBezTo>
                <a:cubicBezTo>
                  <a:pt x="18" y="858"/>
                  <a:pt x="0" y="903"/>
                  <a:pt x="0" y="948"/>
                </a:cubicBezTo>
                <a:cubicBezTo>
                  <a:pt x="0" y="992"/>
                  <a:pt x="17" y="1036"/>
                  <a:pt x="50" y="1069"/>
                </a:cubicBezTo>
                <a:cubicBezTo>
                  <a:pt x="51" y="1071"/>
                  <a:pt x="51" y="1071"/>
                  <a:pt x="51" y="1071"/>
                </a:cubicBezTo>
                <a:cubicBezTo>
                  <a:pt x="52" y="1071"/>
                  <a:pt x="52" y="1071"/>
                  <a:pt x="52" y="1071"/>
                </a:cubicBezTo>
                <a:cubicBezTo>
                  <a:pt x="52" y="1071"/>
                  <a:pt x="72" y="1079"/>
                  <a:pt x="101" y="1087"/>
                </a:cubicBezTo>
                <a:cubicBezTo>
                  <a:pt x="129" y="1094"/>
                  <a:pt x="167" y="1102"/>
                  <a:pt x="203" y="1102"/>
                </a:cubicBezTo>
                <a:cubicBezTo>
                  <a:pt x="221" y="1102"/>
                  <a:pt x="238" y="1100"/>
                  <a:pt x="254" y="1096"/>
                </a:cubicBezTo>
                <a:cubicBezTo>
                  <a:pt x="270" y="1091"/>
                  <a:pt x="284" y="1083"/>
                  <a:pt x="296" y="1072"/>
                </a:cubicBezTo>
                <a:cubicBezTo>
                  <a:pt x="291" y="1067"/>
                  <a:pt x="291" y="1067"/>
                  <a:pt x="291" y="1067"/>
                </a:cubicBezTo>
                <a:cubicBezTo>
                  <a:pt x="296" y="1072"/>
                  <a:pt x="296" y="1072"/>
                  <a:pt x="296" y="1072"/>
                </a:cubicBezTo>
                <a:cubicBezTo>
                  <a:pt x="1104" y="299"/>
                  <a:pt x="1104" y="299"/>
                  <a:pt x="1104" y="299"/>
                </a:cubicBezTo>
                <a:cubicBezTo>
                  <a:pt x="1104" y="299"/>
                  <a:pt x="1104" y="299"/>
                  <a:pt x="1104" y="299"/>
                </a:cubicBezTo>
                <a:cubicBezTo>
                  <a:pt x="1138" y="264"/>
                  <a:pt x="1155" y="219"/>
                  <a:pt x="1155" y="174"/>
                </a:cubicBezTo>
                <a:cubicBezTo>
                  <a:pt x="1155" y="130"/>
                  <a:pt x="1139" y="86"/>
                  <a:pt x="1106" y="52"/>
                </a:cubicBezTo>
                <a:lnTo>
                  <a:pt x="1101" y="57"/>
                </a:lnTo>
                <a:close/>
              </a:path>
            </a:pathLst>
          </a:custGeom>
          <a:solidFill>
            <a:srgbClr val="AEAF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1944688" y="2232026"/>
            <a:ext cx="2106612" cy="2117725"/>
          </a:xfrm>
          <a:custGeom>
            <a:avLst/>
            <a:gdLst>
              <a:gd name="T0" fmla="*/ 1444 w 1508"/>
              <a:gd name="T1" fmla="*/ 67 h 1516"/>
              <a:gd name="T2" fmla="*/ 1444 w 1508"/>
              <a:gd name="T3" fmla="*/ 67 h 1516"/>
              <a:gd name="T4" fmla="*/ 1442 w 1508"/>
              <a:gd name="T5" fmla="*/ 303 h 1516"/>
              <a:gd name="T6" fmla="*/ 301 w 1508"/>
              <a:gd name="T7" fmla="*/ 1451 h 1516"/>
              <a:gd name="T8" fmla="*/ 64 w 1508"/>
              <a:gd name="T9" fmla="*/ 1449 h 1516"/>
              <a:gd name="T10" fmla="*/ 66 w 1508"/>
              <a:gd name="T11" fmla="*/ 1212 h 1516"/>
              <a:gd name="T12" fmla="*/ 1207 w 1508"/>
              <a:gd name="T13" fmla="*/ 65 h 1516"/>
              <a:gd name="T14" fmla="*/ 1444 w 1508"/>
              <a:gd name="T15" fmla="*/ 67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08" h="1516">
                <a:moveTo>
                  <a:pt x="1444" y="67"/>
                </a:moveTo>
                <a:cubicBezTo>
                  <a:pt x="1444" y="67"/>
                  <a:pt x="1444" y="67"/>
                  <a:pt x="1444" y="67"/>
                </a:cubicBezTo>
                <a:cubicBezTo>
                  <a:pt x="1508" y="132"/>
                  <a:pt x="1507" y="238"/>
                  <a:pt x="1442" y="303"/>
                </a:cubicBezTo>
                <a:cubicBezTo>
                  <a:pt x="301" y="1451"/>
                  <a:pt x="301" y="1451"/>
                  <a:pt x="301" y="1451"/>
                </a:cubicBezTo>
                <a:cubicBezTo>
                  <a:pt x="236" y="1516"/>
                  <a:pt x="129" y="1515"/>
                  <a:pt x="64" y="1449"/>
                </a:cubicBezTo>
                <a:cubicBezTo>
                  <a:pt x="0" y="1383"/>
                  <a:pt x="2" y="1278"/>
                  <a:pt x="66" y="1212"/>
                </a:cubicBezTo>
                <a:cubicBezTo>
                  <a:pt x="1207" y="65"/>
                  <a:pt x="1207" y="65"/>
                  <a:pt x="1207" y="65"/>
                </a:cubicBezTo>
                <a:cubicBezTo>
                  <a:pt x="1272" y="0"/>
                  <a:pt x="1379" y="1"/>
                  <a:pt x="1444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1957388" y="2246313"/>
            <a:ext cx="2079625" cy="2089150"/>
          </a:xfrm>
          <a:custGeom>
            <a:avLst/>
            <a:gdLst>
              <a:gd name="T0" fmla="*/ 1434 w 1488"/>
              <a:gd name="T1" fmla="*/ 57 h 1496"/>
              <a:gd name="T2" fmla="*/ 1429 w 1488"/>
              <a:gd name="T3" fmla="*/ 62 h 1496"/>
              <a:gd name="T4" fmla="*/ 1474 w 1488"/>
              <a:gd name="T5" fmla="*/ 173 h 1496"/>
              <a:gd name="T6" fmla="*/ 1427 w 1488"/>
              <a:gd name="T7" fmla="*/ 288 h 1496"/>
              <a:gd name="T8" fmla="*/ 286 w 1488"/>
              <a:gd name="T9" fmla="*/ 1436 h 1496"/>
              <a:gd name="T10" fmla="*/ 174 w 1488"/>
              <a:gd name="T11" fmla="*/ 1482 h 1496"/>
              <a:gd name="T12" fmla="*/ 59 w 1488"/>
              <a:gd name="T13" fmla="*/ 1434 h 1496"/>
              <a:gd name="T14" fmla="*/ 14 w 1488"/>
              <a:gd name="T15" fmla="*/ 1322 h 1496"/>
              <a:gd name="T16" fmla="*/ 61 w 1488"/>
              <a:gd name="T17" fmla="*/ 1207 h 1496"/>
              <a:gd name="T18" fmla="*/ 1202 w 1488"/>
              <a:gd name="T19" fmla="*/ 60 h 1496"/>
              <a:gd name="T20" fmla="*/ 1314 w 1488"/>
              <a:gd name="T21" fmla="*/ 14 h 1496"/>
              <a:gd name="T22" fmla="*/ 1429 w 1488"/>
              <a:gd name="T23" fmla="*/ 62 h 1496"/>
              <a:gd name="T24" fmla="*/ 1434 w 1488"/>
              <a:gd name="T25" fmla="*/ 57 h 1496"/>
              <a:gd name="T26" fmla="*/ 1439 w 1488"/>
              <a:gd name="T27" fmla="*/ 52 h 1496"/>
              <a:gd name="T28" fmla="*/ 1314 w 1488"/>
              <a:gd name="T29" fmla="*/ 0 h 1496"/>
              <a:gd name="T30" fmla="*/ 1193 w 1488"/>
              <a:gd name="T31" fmla="*/ 50 h 1496"/>
              <a:gd name="T32" fmla="*/ 50 w 1488"/>
              <a:gd name="T33" fmla="*/ 1199 h 1496"/>
              <a:gd name="T34" fmla="*/ 51 w 1488"/>
              <a:gd name="T35" fmla="*/ 1198 h 1496"/>
              <a:gd name="T36" fmla="*/ 0 w 1488"/>
              <a:gd name="T37" fmla="*/ 1322 h 1496"/>
              <a:gd name="T38" fmla="*/ 49 w 1488"/>
              <a:gd name="T39" fmla="*/ 1444 h 1496"/>
              <a:gd name="T40" fmla="*/ 174 w 1488"/>
              <a:gd name="T41" fmla="*/ 1496 h 1496"/>
              <a:gd name="T42" fmla="*/ 296 w 1488"/>
              <a:gd name="T43" fmla="*/ 1446 h 1496"/>
              <a:gd name="T44" fmla="*/ 1437 w 1488"/>
              <a:gd name="T45" fmla="*/ 298 h 1496"/>
              <a:gd name="T46" fmla="*/ 1488 w 1488"/>
              <a:gd name="T47" fmla="*/ 173 h 1496"/>
              <a:gd name="T48" fmla="*/ 1439 w 1488"/>
              <a:gd name="T49" fmla="*/ 52 h 1496"/>
              <a:gd name="T50" fmla="*/ 1434 w 1488"/>
              <a:gd name="T51" fmla="*/ 57 h 1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88" h="1496">
                <a:moveTo>
                  <a:pt x="1434" y="57"/>
                </a:moveTo>
                <a:cubicBezTo>
                  <a:pt x="1429" y="62"/>
                  <a:pt x="1429" y="62"/>
                  <a:pt x="1429" y="62"/>
                </a:cubicBezTo>
                <a:cubicBezTo>
                  <a:pt x="1459" y="93"/>
                  <a:pt x="1474" y="133"/>
                  <a:pt x="1474" y="173"/>
                </a:cubicBezTo>
                <a:cubicBezTo>
                  <a:pt x="1474" y="215"/>
                  <a:pt x="1458" y="257"/>
                  <a:pt x="1427" y="288"/>
                </a:cubicBezTo>
                <a:cubicBezTo>
                  <a:pt x="286" y="1436"/>
                  <a:pt x="286" y="1436"/>
                  <a:pt x="286" y="1436"/>
                </a:cubicBezTo>
                <a:cubicBezTo>
                  <a:pt x="255" y="1467"/>
                  <a:pt x="215" y="1482"/>
                  <a:pt x="174" y="1482"/>
                </a:cubicBezTo>
                <a:cubicBezTo>
                  <a:pt x="132" y="1482"/>
                  <a:pt x="91" y="1466"/>
                  <a:pt x="59" y="1434"/>
                </a:cubicBezTo>
                <a:cubicBezTo>
                  <a:pt x="29" y="1403"/>
                  <a:pt x="14" y="1363"/>
                  <a:pt x="14" y="1322"/>
                </a:cubicBezTo>
                <a:cubicBezTo>
                  <a:pt x="14" y="1281"/>
                  <a:pt x="30" y="1239"/>
                  <a:pt x="61" y="1207"/>
                </a:cubicBezTo>
                <a:cubicBezTo>
                  <a:pt x="1202" y="60"/>
                  <a:pt x="1202" y="60"/>
                  <a:pt x="1202" y="60"/>
                </a:cubicBezTo>
                <a:cubicBezTo>
                  <a:pt x="1233" y="29"/>
                  <a:pt x="1273" y="14"/>
                  <a:pt x="1314" y="14"/>
                </a:cubicBezTo>
                <a:cubicBezTo>
                  <a:pt x="1356" y="14"/>
                  <a:pt x="1398" y="30"/>
                  <a:pt x="1429" y="62"/>
                </a:cubicBezTo>
                <a:cubicBezTo>
                  <a:pt x="1434" y="57"/>
                  <a:pt x="1434" y="57"/>
                  <a:pt x="1434" y="57"/>
                </a:cubicBezTo>
                <a:cubicBezTo>
                  <a:pt x="1439" y="52"/>
                  <a:pt x="1439" y="52"/>
                  <a:pt x="1439" y="52"/>
                </a:cubicBezTo>
                <a:cubicBezTo>
                  <a:pt x="1405" y="17"/>
                  <a:pt x="1359" y="0"/>
                  <a:pt x="1314" y="0"/>
                </a:cubicBezTo>
                <a:cubicBezTo>
                  <a:pt x="1270" y="0"/>
                  <a:pt x="1226" y="16"/>
                  <a:pt x="1193" y="50"/>
                </a:cubicBezTo>
                <a:cubicBezTo>
                  <a:pt x="50" y="1199"/>
                  <a:pt x="50" y="1199"/>
                  <a:pt x="50" y="1199"/>
                </a:cubicBezTo>
                <a:cubicBezTo>
                  <a:pt x="51" y="1198"/>
                  <a:pt x="51" y="1198"/>
                  <a:pt x="51" y="1198"/>
                </a:cubicBezTo>
                <a:cubicBezTo>
                  <a:pt x="17" y="1232"/>
                  <a:pt x="0" y="1277"/>
                  <a:pt x="0" y="1322"/>
                </a:cubicBezTo>
                <a:cubicBezTo>
                  <a:pt x="0" y="1366"/>
                  <a:pt x="16" y="1410"/>
                  <a:pt x="49" y="1444"/>
                </a:cubicBezTo>
                <a:cubicBezTo>
                  <a:pt x="83" y="1478"/>
                  <a:pt x="129" y="1496"/>
                  <a:pt x="174" y="1496"/>
                </a:cubicBezTo>
                <a:cubicBezTo>
                  <a:pt x="218" y="1496"/>
                  <a:pt x="262" y="1479"/>
                  <a:pt x="296" y="1446"/>
                </a:cubicBezTo>
                <a:cubicBezTo>
                  <a:pt x="1437" y="298"/>
                  <a:pt x="1437" y="298"/>
                  <a:pt x="1437" y="298"/>
                </a:cubicBezTo>
                <a:cubicBezTo>
                  <a:pt x="1471" y="264"/>
                  <a:pt x="1488" y="219"/>
                  <a:pt x="1488" y="173"/>
                </a:cubicBezTo>
                <a:cubicBezTo>
                  <a:pt x="1488" y="129"/>
                  <a:pt x="1472" y="86"/>
                  <a:pt x="1439" y="52"/>
                </a:cubicBezTo>
                <a:lnTo>
                  <a:pt x="1434" y="57"/>
                </a:lnTo>
                <a:close/>
              </a:path>
            </a:pathLst>
          </a:custGeom>
          <a:solidFill>
            <a:srgbClr val="AEAF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9"/>
          <p:cNvSpPr>
            <a:spLocks/>
          </p:cNvSpPr>
          <p:nvPr/>
        </p:nvSpPr>
        <p:spPr bwMode="auto">
          <a:xfrm>
            <a:off x="1517650" y="4765676"/>
            <a:ext cx="55562" cy="42863"/>
          </a:xfrm>
          <a:custGeom>
            <a:avLst/>
            <a:gdLst>
              <a:gd name="T0" fmla="*/ 0 w 40"/>
              <a:gd name="T1" fmla="*/ 1 h 31"/>
              <a:gd name="T2" fmla="*/ 0 w 40"/>
              <a:gd name="T3" fmla="*/ 30 h 31"/>
              <a:gd name="T4" fmla="*/ 40 w 40"/>
              <a:gd name="T5" fmla="*/ 31 h 31"/>
              <a:gd name="T6" fmla="*/ 40 w 40"/>
              <a:gd name="T7" fmla="*/ 3 h 31"/>
              <a:gd name="T8" fmla="*/ 0 w 40"/>
              <a:gd name="T9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31">
                <a:moveTo>
                  <a:pt x="0" y="1"/>
                </a:moveTo>
                <a:cubicBezTo>
                  <a:pt x="0" y="30"/>
                  <a:pt x="0" y="30"/>
                  <a:pt x="0" y="30"/>
                </a:cubicBezTo>
                <a:cubicBezTo>
                  <a:pt x="14" y="29"/>
                  <a:pt x="26" y="28"/>
                  <a:pt x="40" y="31"/>
                </a:cubicBezTo>
                <a:cubicBezTo>
                  <a:pt x="40" y="3"/>
                  <a:pt x="40" y="3"/>
                  <a:pt x="40" y="3"/>
                </a:cubicBezTo>
                <a:cubicBezTo>
                  <a:pt x="26" y="0"/>
                  <a:pt x="14" y="1"/>
                  <a:pt x="0" y="1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32"/>
          <p:cNvSpPr>
            <a:spLocks/>
          </p:cNvSpPr>
          <p:nvPr/>
        </p:nvSpPr>
        <p:spPr bwMode="auto">
          <a:xfrm>
            <a:off x="2830513" y="4730751"/>
            <a:ext cx="7937" cy="6350"/>
          </a:xfrm>
          <a:custGeom>
            <a:avLst/>
            <a:gdLst>
              <a:gd name="T0" fmla="*/ 2 w 5"/>
              <a:gd name="T1" fmla="*/ 0 h 5"/>
              <a:gd name="T2" fmla="*/ 2 w 5"/>
              <a:gd name="T3" fmla="*/ 0 h 5"/>
              <a:gd name="T4" fmla="*/ 0 w 5"/>
              <a:gd name="T5" fmla="*/ 3 h 5"/>
              <a:gd name="T6" fmla="*/ 2 w 5"/>
              <a:gd name="T7" fmla="*/ 5 h 5"/>
              <a:gd name="T8" fmla="*/ 3 w 5"/>
              <a:gd name="T9" fmla="*/ 5 h 5"/>
              <a:gd name="T10" fmla="*/ 5 w 5"/>
              <a:gd name="T11" fmla="*/ 2 h 5"/>
              <a:gd name="T12" fmla="*/ 2 w 5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5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1"/>
                  <a:pt x="0" y="2"/>
                  <a:pt x="0" y="3"/>
                </a:cubicBezTo>
                <a:cubicBezTo>
                  <a:pt x="0" y="4"/>
                  <a:pt x="1" y="5"/>
                  <a:pt x="2" y="5"/>
                </a:cubicBezTo>
                <a:cubicBezTo>
                  <a:pt x="3" y="5"/>
                  <a:pt x="3" y="5"/>
                  <a:pt x="3" y="5"/>
                </a:cubicBezTo>
                <a:cubicBezTo>
                  <a:pt x="4" y="4"/>
                  <a:pt x="5" y="3"/>
                  <a:pt x="5" y="2"/>
                </a:cubicBezTo>
                <a:cubicBezTo>
                  <a:pt x="4" y="1"/>
                  <a:pt x="3" y="0"/>
                  <a:pt x="2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Freeform 37"/>
          <p:cNvSpPr>
            <a:spLocks/>
          </p:cNvSpPr>
          <p:nvPr/>
        </p:nvSpPr>
        <p:spPr bwMode="auto">
          <a:xfrm>
            <a:off x="361917" y="5908675"/>
            <a:ext cx="2025684" cy="949325"/>
          </a:xfrm>
          <a:custGeom>
            <a:avLst/>
            <a:gdLst>
              <a:gd name="T0" fmla="*/ 280 w 1288"/>
              <a:gd name="T1" fmla="*/ 0 h 1236"/>
              <a:gd name="T2" fmla="*/ 1288 w 1288"/>
              <a:gd name="T3" fmla="*/ 201 h 1236"/>
              <a:gd name="T4" fmla="*/ 1098 w 1288"/>
              <a:gd name="T5" fmla="*/ 1236 h 1236"/>
              <a:gd name="T6" fmla="*/ 0 w 1288"/>
              <a:gd name="T7" fmla="*/ 1009 h 1236"/>
              <a:gd name="T8" fmla="*/ 200 w 1288"/>
              <a:gd name="T9" fmla="*/ 390 h 1236"/>
              <a:gd name="T10" fmla="*/ 280 w 1288"/>
              <a:gd name="T11" fmla="*/ 0 h 1236"/>
              <a:gd name="connsiteX0" fmla="*/ 2174 w 10000"/>
              <a:gd name="connsiteY0" fmla="*/ 0 h 8163"/>
              <a:gd name="connsiteX1" fmla="*/ 10000 w 10000"/>
              <a:gd name="connsiteY1" fmla="*/ 1626 h 8163"/>
              <a:gd name="connsiteX2" fmla="*/ 8898 w 10000"/>
              <a:gd name="connsiteY2" fmla="*/ 7929 h 8163"/>
              <a:gd name="connsiteX3" fmla="*/ 0 w 10000"/>
              <a:gd name="connsiteY3" fmla="*/ 8163 h 8163"/>
              <a:gd name="connsiteX4" fmla="*/ 1553 w 10000"/>
              <a:gd name="connsiteY4" fmla="*/ 3155 h 8163"/>
              <a:gd name="connsiteX5" fmla="*/ 2174 w 10000"/>
              <a:gd name="connsiteY5" fmla="*/ 0 h 8163"/>
              <a:gd name="connsiteX0" fmla="*/ 2081 w 9907"/>
              <a:gd name="connsiteY0" fmla="*/ 0 h 9802"/>
              <a:gd name="connsiteX1" fmla="*/ 9907 w 9907"/>
              <a:gd name="connsiteY1" fmla="*/ 1992 h 9802"/>
              <a:gd name="connsiteX2" fmla="*/ 8805 w 9907"/>
              <a:gd name="connsiteY2" fmla="*/ 9713 h 9802"/>
              <a:gd name="connsiteX3" fmla="*/ 0 w 9907"/>
              <a:gd name="connsiteY3" fmla="*/ 9802 h 9802"/>
              <a:gd name="connsiteX4" fmla="*/ 1460 w 9907"/>
              <a:gd name="connsiteY4" fmla="*/ 3865 h 9802"/>
              <a:gd name="connsiteX5" fmla="*/ 2081 w 9907"/>
              <a:gd name="connsiteY5" fmla="*/ 0 h 9802"/>
              <a:gd name="connsiteX0" fmla="*/ 2101 w 10000"/>
              <a:gd name="connsiteY0" fmla="*/ 0 h 9919"/>
              <a:gd name="connsiteX1" fmla="*/ 10000 w 10000"/>
              <a:gd name="connsiteY1" fmla="*/ 2032 h 9919"/>
              <a:gd name="connsiteX2" fmla="*/ 8888 w 10000"/>
              <a:gd name="connsiteY2" fmla="*/ 9909 h 9919"/>
              <a:gd name="connsiteX3" fmla="*/ 0 w 10000"/>
              <a:gd name="connsiteY3" fmla="*/ 9919 h 9919"/>
              <a:gd name="connsiteX4" fmla="*/ 1474 w 10000"/>
              <a:gd name="connsiteY4" fmla="*/ 3943 h 9919"/>
              <a:gd name="connsiteX5" fmla="*/ 2101 w 10000"/>
              <a:gd name="connsiteY5" fmla="*/ 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9919">
                <a:moveTo>
                  <a:pt x="2101" y="0"/>
                </a:moveTo>
                <a:lnTo>
                  <a:pt x="10000" y="2032"/>
                </a:lnTo>
                <a:lnTo>
                  <a:pt x="8888" y="9909"/>
                </a:lnTo>
                <a:lnTo>
                  <a:pt x="0" y="9919"/>
                </a:lnTo>
                <a:lnTo>
                  <a:pt x="1474" y="3943"/>
                </a:lnTo>
                <a:lnTo>
                  <a:pt x="2101" y="0"/>
                </a:lnTo>
                <a:close/>
              </a:path>
            </a:pathLst>
          </a:custGeom>
          <a:solidFill>
            <a:srgbClr val="F8F8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Freeform 41"/>
          <p:cNvSpPr>
            <a:spLocks/>
          </p:cNvSpPr>
          <p:nvPr/>
        </p:nvSpPr>
        <p:spPr bwMode="auto">
          <a:xfrm>
            <a:off x="1835150" y="5424488"/>
            <a:ext cx="496887" cy="179388"/>
          </a:xfrm>
          <a:custGeom>
            <a:avLst/>
            <a:gdLst>
              <a:gd name="T0" fmla="*/ 0 w 356"/>
              <a:gd name="T1" fmla="*/ 0 h 128"/>
              <a:gd name="T2" fmla="*/ 356 w 356"/>
              <a:gd name="T3" fmla="*/ 111 h 12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56" h="128">
                <a:moveTo>
                  <a:pt x="0" y="0"/>
                </a:moveTo>
                <a:cubicBezTo>
                  <a:pt x="151" y="38"/>
                  <a:pt x="197" y="128"/>
                  <a:pt x="356" y="11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Freeform 42"/>
          <p:cNvSpPr>
            <a:spLocks/>
          </p:cNvSpPr>
          <p:nvPr/>
        </p:nvSpPr>
        <p:spPr bwMode="auto">
          <a:xfrm>
            <a:off x="1831975" y="5416551"/>
            <a:ext cx="501650" cy="176213"/>
          </a:xfrm>
          <a:custGeom>
            <a:avLst/>
            <a:gdLst>
              <a:gd name="T0" fmla="*/ 0 w 359"/>
              <a:gd name="T1" fmla="*/ 13 h 126"/>
              <a:gd name="T2" fmla="*/ 161 w 359"/>
              <a:gd name="T3" fmla="*/ 82 h 126"/>
              <a:gd name="T4" fmla="*/ 232 w 359"/>
              <a:gd name="T5" fmla="*/ 113 h 126"/>
              <a:gd name="T6" fmla="*/ 319 w 359"/>
              <a:gd name="T7" fmla="*/ 126 h 126"/>
              <a:gd name="T8" fmla="*/ 359 w 359"/>
              <a:gd name="T9" fmla="*/ 123 h 126"/>
              <a:gd name="T10" fmla="*/ 357 w 359"/>
              <a:gd name="T11" fmla="*/ 110 h 126"/>
              <a:gd name="T12" fmla="*/ 319 w 359"/>
              <a:gd name="T13" fmla="*/ 112 h 126"/>
              <a:gd name="T14" fmla="*/ 237 w 359"/>
              <a:gd name="T15" fmla="*/ 99 h 126"/>
              <a:gd name="T16" fmla="*/ 132 w 359"/>
              <a:gd name="T17" fmla="*/ 51 h 126"/>
              <a:gd name="T18" fmla="*/ 4 w 359"/>
              <a:gd name="T19" fmla="*/ 0 h 126"/>
              <a:gd name="T20" fmla="*/ 0 w 359"/>
              <a:gd name="T21" fmla="*/ 13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9" h="126">
                <a:moveTo>
                  <a:pt x="0" y="13"/>
                </a:moveTo>
                <a:cubicBezTo>
                  <a:pt x="68" y="30"/>
                  <a:pt x="114" y="58"/>
                  <a:pt x="161" y="82"/>
                </a:cubicBezTo>
                <a:cubicBezTo>
                  <a:pt x="184" y="94"/>
                  <a:pt x="207" y="105"/>
                  <a:pt x="232" y="113"/>
                </a:cubicBezTo>
                <a:cubicBezTo>
                  <a:pt x="258" y="121"/>
                  <a:pt x="286" y="126"/>
                  <a:pt x="319" y="126"/>
                </a:cubicBezTo>
                <a:cubicBezTo>
                  <a:pt x="332" y="126"/>
                  <a:pt x="345" y="125"/>
                  <a:pt x="359" y="123"/>
                </a:cubicBezTo>
                <a:cubicBezTo>
                  <a:pt x="357" y="110"/>
                  <a:pt x="357" y="110"/>
                  <a:pt x="357" y="110"/>
                </a:cubicBezTo>
                <a:cubicBezTo>
                  <a:pt x="344" y="111"/>
                  <a:pt x="331" y="112"/>
                  <a:pt x="319" y="112"/>
                </a:cubicBezTo>
                <a:cubicBezTo>
                  <a:pt x="288" y="112"/>
                  <a:pt x="261" y="107"/>
                  <a:pt x="237" y="99"/>
                </a:cubicBezTo>
                <a:cubicBezTo>
                  <a:pt x="200" y="88"/>
                  <a:pt x="168" y="70"/>
                  <a:pt x="132" y="51"/>
                </a:cubicBezTo>
                <a:cubicBezTo>
                  <a:pt x="96" y="32"/>
                  <a:pt x="56" y="13"/>
                  <a:pt x="4" y="0"/>
                </a:cubicBezTo>
                <a:cubicBezTo>
                  <a:pt x="0" y="13"/>
                  <a:pt x="0" y="13"/>
                  <a:pt x="0" y="13"/>
                </a:cubicBezTo>
                <a:close/>
              </a:path>
            </a:pathLst>
          </a:custGeom>
          <a:solidFill>
            <a:srgbClr val="AEAF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1756854" y="3936843"/>
            <a:ext cx="10647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붙이는 짐에서</a:t>
            </a:r>
            <a:endParaRPr lang="en-US" altLang="ko-KR" sz="105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뺄 수 있는 건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?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371219" y="2280885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</a:rPr>
              <a:t>1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71219" y="326232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목표</a:t>
            </a:r>
          </a:p>
        </p:txBody>
      </p:sp>
      <p:sp>
        <p:nvSpPr>
          <p:cNvPr id="57" name="Rectangle 222"/>
          <p:cNvSpPr>
            <a:spLocks noChangeArrowheads="1"/>
          </p:cNvSpPr>
          <p:nvPr/>
        </p:nvSpPr>
        <p:spPr bwMode="auto">
          <a:xfrm>
            <a:off x="4220313" y="3969683"/>
            <a:ext cx="3848531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사물 인식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기능을 기반으로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객체의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기내 반입 여부 판별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사용자에게서 기존의 판별 과정의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번거로움을 해소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시키고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목적 성취를 위한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소요 시간을 단축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399829" y="2280885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</a:rPr>
              <a:t>2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399829" y="326232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필요성</a:t>
            </a:r>
          </a:p>
        </p:txBody>
      </p:sp>
      <p:sp>
        <p:nvSpPr>
          <p:cNvPr id="60" name="Rectangle 222"/>
          <p:cNvSpPr>
            <a:spLocks noChangeArrowheads="1"/>
          </p:cNvSpPr>
          <p:nvPr/>
        </p:nvSpPr>
        <p:spPr bwMode="auto">
          <a:xfrm>
            <a:off x="8265694" y="3969683"/>
            <a:ext cx="3848400" cy="215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현존 캐리어 패킹 앱의 문제점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-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사용자가 물건의 속성을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미리 알아야 함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-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속성 입력 후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세부 속성을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확인해야하는 번거로움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-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결과가 나오지 않는 경우 다수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-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비효율적인 시간 낭비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33D4CB5-5F97-486E-BF69-6CE6F90C571E}"/>
              </a:ext>
            </a:extLst>
          </p:cNvPr>
          <p:cNvGrpSpPr/>
          <p:nvPr/>
        </p:nvGrpSpPr>
        <p:grpSpPr>
          <a:xfrm>
            <a:off x="1512888" y="1366440"/>
            <a:ext cx="1970087" cy="3848895"/>
            <a:chOff x="1547703" y="1639751"/>
            <a:chExt cx="1970087" cy="3848895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D5499BB6-19E1-42DC-A25E-045DEF862336}"/>
                </a:ext>
              </a:extLst>
            </p:cNvPr>
            <p:cNvGrpSpPr/>
            <p:nvPr/>
          </p:nvGrpSpPr>
          <p:grpSpPr>
            <a:xfrm>
              <a:off x="1547703" y="1639751"/>
              <a:ext cx="1970087" cy="3848895"/>
              <a:chOff x="1056196" y="2221590"/>
              <a:chExt cx="1970087" cy="3848895"/>
            </a:xfrm>
          </p:grpSpPr>
          <p:sp>
            <p:nvSpPr>
              <p:cNvPr id="64" name="Freeform 21">
                <a:extLst>
                  <a:ext uri="{FF2B5EF4-FFF2-40B4-BE49-F238E27FC236}">
                    <a16:creationId xmlns:a16="http://schemas.microsoft.com/office/drawing/2014/main" id="{755AE2AD-7AF5-4EB5-9714-7934A76CA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202" y="2221590"/>
                <a:ext cx="1939925" cy="3836988"/>
              </a:xfrm>
              <a:custGeom>
                <a:avLst/>
                <a:gdLst>
                  <a:gd name="T0" fmla="*/ 0 w 1388"/>
                  <a:gd name="T1" fmla="*/ 2571 h 2748"/>
                  <a:gd name="T2" fmla="*/ 168 w 1388"/>
                  <a:gd name="T3" fmla="*/ 2748 h 2748"/>
                  <a:gd name="T4" fmla="*/ 1219 w 1388"/>
                  <a:gd name="T5" fmla="*/ 2748 h 2748"/>
                  <a:gd name="T6" fmla="*/ 1388 w 1388"/>
                  <a:gd name="T7" fmla="*/ 2571 h 2748"/>
                  <a:gd name="T8" fmla="*/ 1388 w 1388"/>
                  <a:gd name="T9" fmla="*/ 177 h 2748"/>
                  <a:gd name="T10" fmla="*/ 1219 w 1388"/>
                  <a:gd name="T11" fmla="*/ 0 h 2748"/>
                  <a:gd name="T12" fmla="*/ 168 w 1388"/>
                  <a:gd name="T13" fmla="*/ 0 h 2748"/>
                  <a:gd name="T14" fmla="*/ 0 w 1388"/>
                  <a:gd name="T15" fmla="*/ 177 h 2748"/>
                  <a:gd name="T16" fmla="*/ 0 w 1388"/>
                  <a:gd name="T17" fmla="*/ 2571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8" h="2748">
                    <a:moveTo>
                      <a:pt x="0" y="2571"/>
                    </a:moveTo>
                    <a:cubicBezTo>
                      <a:pt x="0" y="2669"/>
                      <a:pt x="75" y="2748"/>
                      <a:pt x="168" y="2748"/>
                    </a:cubicBezTo>
                    <a:cubicBezTo>
                      <a:pt x="1219" y="2748"/>
                      <a:pt x="1219" y="2748"/>
                      <a:pt x="1219" y="2748"/>
                    </a:cubicBezTo>
                    <a:cubicBezTo>
                      <a:pt x="1312" y="2748"/>
                      <a:pt x="1388" y="2669"/>
                      <a:pt x="1388" y="2571"/>
                    </a:cubicBezTo>
                    <a:cubicBezTo>
                      <a:pt x="1388" y="177"/>
                      <a:pt x="1388" y="177"/>
                      <a:pt x="1388" y="177"/>
                    </a:cubicBezTo>
                    <a:cubicBezTo>
                      <a:pt x="1388" y="79"/>
                      <a:pt x="1312" y="0"/>
                      <a:pt x="121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9"/>
                      <a:pt x="0" y="177"/>
                    </a:cubicBezTo>
                    <a:cubicBezTo>
                      <a:pt x="0" y="2571"/>
                      <a:pt x="0" y="2571"/>
                      <a:pt x="0" y="257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5" name="Freeform 13">
                <a:extLst>
                  <a:ext uri="{FF2B5EF4-FFF2-40B4-BE49-F238E27FC236}">
                    <a16:creationId xmlns:a16="http://schemas.microsoft.com/office/drawing/2014/main" id="{C202F1E7-001C-45A9-9896-8DDD6966A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6" y="3610216"/>
                <a:ext cx="30162" cy="144463"/>
              </a:xfrm>
              <a:custGeom>
                <a:avLst/>
                <a:gdLst>
                  <a:gd name="T0" fmla="*/ 21 w 21"/>
                  <a:gd name="T1" fmla="*/ 92 h 103"/>
                  <a:gd name="T2" fmla="*/ 11 w 21"/>
                  <a:gd name="T3" fmla="*/ 103 h 103"/>
                  <a:gd name="T4" fmla="*/ 0 w 21"/>
                  <a:gd name="T5" fmla="*/ 92 h 103"/>
                  <a:gd name="T6" fmla="*/ 0 w 21"/>
                  <a:gd name="T7" fmla="*/ 11 h 103"/>
                  <a:gd name="T8" fmla="*/ 11 w 21"/>
                  <a:gd name="T9" fmla="*/ 0 h 103"/>
                  <a:gd name="T10" fmla="*/ 21 w 21"/>
                  <a:gd name="T11" fmla="*/ 11 h 103"/>
                  <a:gd name="T12" fmla="*/ 21 w 21"/>
                  <a:gd name="T13" fmla="*/ 9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03">
                    <a:moveTo>
                      <a:pt x="21" y="92"/>
                    </a:moveTo>
                    <a:cubicBezTo>
                      <a:pt x="21" y="98"/>
                      <a:pt x="17" y="103"/>
                      <a:pt x="11" y="103"/>
                    </a:cubicBezTo>
                    <a:cubicBezTo>
                      <a:pt x="5" y="103"/>
                      <a:pt x="0" y="98"/>
                      <a:pt x="0" y="9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1" y="5"/>
                      <a:pt x="21" y="11"/>
                    </a:cubicBezTo>
                    <a:lnTo>
                      <a:pt x="21" y="9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14">
                <a:extLst>
                  <a:ext uri="{FF2B5EF4-FFF2-40B4-BE49-F238E27FC236}">
                    <a16:creationId xmlns:a16="http://schemas.microsoft.com/office/drawing/2014/main" id="{83D6BF6C-E60D-4104-9801-857E62035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6" y="2762135"/>
                <a:ext cx="30162" cy="269875"/>
              </a:xfrm>
              <a:custGeom>
                <a:avLst/>
                <a:gdLst>
                  <a:gd name="T0" fmla="*/ 21 w 21"/>
                  <a:gd name="T1" fmla="*/ 182 h 193"/>
                  <a:gd name="T2" fmla="*/ 11 w 21"/>
                  <a:gd name="T3" fmla="*/ 193 h 193"/>
                  <a:gd name="T4" fmla="*/ 0 w 21"/>
                  <a:gd name="T5" fmla="*/ 182 h 193"/>
                  <a:gd name="T6" fmla="*/ 0 w 21"/>
                  <a:gd name="T7" fmla="*/ 10 h 193"/>
                  <a:gd name="T8" fmla="*/ 11 w 21"/>
                  <a:gd name="T9" fmla="*/ 0 h 193"/>
                  <a:gd name="T10" fmla="*/ 21 w 21"/>
                  <a:gd name="T11" fmla="*/ 10 h 193"/>
                  <a:gd name="T12" fmla="*/ 21 w 21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3">
                    <a:moveTo>
                      <a:pt x="21" y="182"/>
                    </a:moveTo>
                    <a:cubicBezTo>
                      <a:pt x="21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lnTo>
                      <a:pt x="21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Freeform 15">
                <a:extLst>
                  <a:ext uri="{FF2B5EF4-FFF2-40B4-BE49-F238E27FC236}">
                    <a16:creationId xmlns:a16="http://schemas.microsoft.com/office/drawing/2014/main" id="{D5469246-5C36-451C-BC27-639BA6E89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6121" y="3351097"/>
                <a:ext cx="30162" cy="269875"/>
              </a:xfrm>
              <a:custGeom>
                <a:avLst/>
                <a:gdLst>
                  <a:gd name="T0" fmla="*/ 22 w 22"/>
                  <a:gd name="T1" fmla="*/ 182 h 193"/>
                  <a:gd name="T2" fmla="*/ 11 w 22"/>
                  <a:gd name="T3" fmla="*/ 193 h 193"/>
                  <a:gd name="T4" fmla="*/ 0 w 22"/>
                  <a:gd name="T5" fmla="*/ 182 h 193"/>
                  <a:gd name="T6" fmla="*/ 0 w 22"/>
                  <a:gd name="T7" fmla="*/ 10 h 193"/>
                  <a:gd name="T8" fmla="*/ 11 w 22"/>
                  <a:gd name="T9" fmla="*/ 0 h 193"/>
                  <a:gd name="T10" fmla="*/ 22 w 22"/>
                  <a:gd name="T11" fmla="*/ 10 h 193"/>
                  <a:gd name="T12" fmla="*/ 22 w 22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93">
                    <a:moveTo>
                      <a:pt x="22" y="182"/>
                    </a:moveTo>
                    <a:cubicBezTo>
                      <a:pt x="22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2" y="4"/>
                      <a:pt x="22" y="10"/>
                    </a:cubicBezTo>
                    <a:lnTo>
                      <a:pt x="22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16">
                <a:extLst>
                  <a:ext uri="{FF2B5EF4-FFF2-40B4-BE49-F238E27FC236}">
                    <a16:creationId xmlns:a16="http://schemas.microsoft.com/office/drawing/2014/main" id="{E2BF0E1B-0C9C-44B4-9F46-177CB88BB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6" y="3081222"/>
                <a:ext cx="30162" cy="269875"/>
              </a:xfrm>
              <a:custGeom>
                <a:avLst/>
                <a:gdLst>
                  <a:gd name="T0" fmla="*/ 21 w 21"/>
                  <a:gd name="T1" fmla="*/ 182 h 193"/>
                  <a:gd name="T2" fmla="*/ 11 w 21"/>
                  <a:gd name="T3" fmla="*/ 193 h 193"/>
                  <a:gd name="T4" fmla="*/ 0 w 21"/>
                  <a:gd name="T5" fmla="*/ 182 h 193"/>
                  <a:gd name="T6" fmla="*/ 0 w 21"/>
                  <a:gd name="T7" fmla="*/ 10 h 193"/>
                  <a:gd name="T8" fmla="*/ 11 w 21"/>
                  <a:gd name="T9" fmla="*/ 0 h 193"/>
                  <a:gd name="T10" fmla="*/ 21 w 21"/>
                  <a:gd name="T11" fmla="*/ 10 h 193"/>
                  <a:gd name="T12" fmla="*/ 21 w 21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3">
                    <a:moveTo>
                      <a:pt x="21" y="182"/>
                    </a:moveTo>
                    <a:cubicBezTo>
                      <a:pt x="21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lnTo>
                      <a:pt x="21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22">
                <a:extLst>
                  <a:ext uri="{FF2B5EF4-FFF2-40B4-BE49-F238E27FC236}">
                    <a16:creationId xmlns:a16="http://schemas.microsoft.com/office/drawing/2014/main" id="{CBF7957B-529E-4266-93E2-C97C66FA3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308" y="2227147"/>
                <a:ext cx="1946275" cy="3843338"/>
              </a:xfrm>
              <a:custGeom>
                <a:avLst/>
                <a:gdLst>
                  <a:gd name="T0" fmla="*/ 3 w 1393"/>
                  <a:gd name="T1" fmla="*/ 2573 h 2752"/>
                  <a:gd name="T2" fmla="*/ 0 w 1393"/>
                  <a:gd name="T3" fmla="*/ 2573 h 2752"/>
                  <a:gd name="T4" fmla="*/ 50 w 1393"/>
                  <a:gd name="T5" fmla="*/ 2699 h 2752"/>
                  <a:gd name="T6" fmla="*/ 171 w 1393"/>
                  <a:gd name="T7" fmla="*/ 2752 h 2752"/>
                  <a:gd name="T8" fmla="*/ 1222 w 1393"/>
                  <a:gd name="T9" fmla="*/ 2752 h 2752"/>
                  <a:gd name="T10" fmla="*/ 1343 w 1393"/>
                  <a:gd name="T11" fmla="*/ 2699 h 2752"/>
                  <a:gd name="T12" fmla="*/ 1393 w 1393"/>
                  <a:gd name="T13" fmla="*/ 2573 h 2752"/>
                  <a:gd name="T14" fmla="*/ 1393 w 1393"/>
                  <a:gd name="T15" fmla="*/ 179 h 2752"/>
                  <a:gd name="T16" fmla="*/ 1343 w 1393"/>
                  <a:gd name="T17" fmla="*/ 52 h 2752"/>
                  <a:gd name="T18" fmla="*/ 1222 w 1393"/>
                  <a:gd name="T19" fmla="*/ 0 h 2752"/>
                  <a:gd name="T20" fmla="*/ 171 w 1393"/>
                  <a:gd name="T21" fmla="*/ 0 h 2752"/>
                  <a:gd name="T22" fmla="*/ 50 w 1393"/>
                  <a:gd name="T23" fmla="*/ 52 h 2752"/>
                  <a:gd name="T24" fmla="*/ 0 w 1393"/>
                  <a:gd name="T25" fmla="*/ 179 h 2752"/>
                  <a:gd name="T26" fmla="*/ 0 w 1393"/>
                  <a:gd name="T27" fmla="*/ 2573 h 2752"/>
                  <a:gd name="T28" fmla="*/ 3 w 1393"/>
                  <a:gd name="T29" fmla="*/ 2573 h 2752"/>
                  <a:gd name="T30" fmla="*/ 5 w 1393"/>
                  <a:gd name="T31" fmla="*/ 2573 h 2752"/>
                  <a:gd name="T32" fmla="*/ 5 w 1393"/>
                  <a:gd name="T33" fmla="*/ 179 h 2752"/>
                  <a:gd name="T34" fmla="*/ 54 w 1393"/>
                  <a:gd name="T35" fmla="*/ 55 h 2752"/>
                  <a:gd name="T36" fmla="*/ 171 w 1393"/>
                  <a:gd name="T37" fmla="*/ 4 h 2752"/>
                  <a:gd name="T38" fmla="*/ 1222 w 1393"/>
                  <a:gd name="T39" fmla="*/ 4 h 2752"/>
                  <a:gd name="T40" fmla="*/ 1340 w 1393"/>
                  <a:gd name="T41" fmla="*/ 55 h 2752"/>
                  <a:gd name="T42" fmla="*/ 1388 w 1393"/>
                  <a:gd name="T43" fmla="*/ 179 h 2752"/>
                  <a:gd name="T44" fmla="*/ 1388 w 1393"/>
                  <a:gd name="T45" fmla="*/ 2573 h 2752"/>
                  <a:gd name="T46" fmla="*/ 1340 w 1393"/>
                  <a:gd name="T47" fmla="*/ 2696 h 2752"/>
                  <a:gd name="T48" fmla="*/ 1222 w 1393"/>
                  <a:gd name="T49" fmla="*/ 2747 h 2752"/>
                  <a:gd name="T50" fmla="*/ 171 w 1393"/>
                  <a:gd name="T51" fmla="*/ 2747 h 2752"/>
                  <a:gd name="T52" fmla="*/ 54 w 1393"/>
                  <a:gd name="T53" fmla="*/ 2696 h 2752"/>
                  <a:gd name="T54" fmla="*/ 5 w 1393"/>
                  <a:gd name="T55" fmla="*/ 2573 h 2752"/>
                  <a:gd name="T56" fmla="*/ 3 w 1393"/>
                  <a:gd name="T57" fmla="*/ 2573 h 2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93" h="2752">
                    <a:moveTo>
                      <a:pt x="3" y="2573"/>
                    </a:moveTo>
                    <a:cubicBezTo>
                      <a:pt x="0" y="2573"/>
                      <a:pt x="0" y="2573"/>
                      <a:pt x="0" y="2573"/>
                    </a:cubicBezTo>
                    <a:cubicBezTo>
                      <a:pt x="0" y="2622"/>
                      <a:pt x="19" y="2667"/>
                      <a:pt x="50" y="2699"/>
                    </a:cubicBezTo>
                    <a:cubicBezTo>
                      <a:pt x="81" y="2732"/>
                      <a:pt x="124" y="2752"/>
                      <a:pt x="171" y="2752"/>
                    </a:cubicBezTo>
                    <a:cubicBezTo>
                      <a:pt x="1222" y="2752"/>
                      <a:pt x="1222" y="2752"/>
                      <a:pt x="1222" y="2752"/>
                    </a:cubicBezTo>
                    <a:cubicBezTo>
                      <a:pt x="1269" y="2752"/>
                      <a:pt x="1312" y="2732"/>
                      <a:pt x="1343" y="2699"/>
                    </a:cubicBezTo>
                    <a:cubicBezTo>
                      <a:pt x="1374" y="2667"/>
                      <a:pt x="1393" y="2622"/>
                      <a:pt x="1393" y="2573"/>
                    </a:cubicBezTo>
                    <a:cubicBezTo>
                      <a:pt x="1393" y="179"/>
                      <a:pt x="1393" y="179"/>
                      <a:pt x="1393" y="179"/>
                    </a:cubicBezTo>
                    <a:cubicBezTo>
                      <a:pt x="1393" y="129"/>
                      <a:pt x="1374" y="85"/>
                      <a:pt x="1343" y="52"/>
                    </a:cubicBezTo>
                    <a:cubicBezTo>
                      <a:pt x="1312" y="20"/>
                      <a:pt x="1269" y="0"/>
                      <a:pt x="1222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24" y="0"/>
                      <a:pt x="81" y="20"/>
                      <a:pt x="50" y="52"/>
                    </a:cubicBezTo>
                    <a:cubicBezTo>
                      <a:pt x="19" y="85"/>
                      <a:pt x="0" y="129"/>
                      <a:pt x="0" y="179"/>
                    </a:cubicBezTo>
                    <a:cubicBezTo>
                      <a:pt x="0" y="2573"/>
                      <a:pt x="0" y="2573"/>
                      <a:pt x="0" y="2573"/>
                    </a:cubicBezTo>
                    <a:cubicBezTo>
                      <a:pt x="3" y="2573"/>
                      <a:pt x="3" y="2573"/>
                      <a:pt x="3" y="2573"/>
                    </a:cubicBezTo>
                    <a:cubicBezTo>
                      <a:pt x="5" y="2573"/>
                      <a:pt x="5" y="2573"/>
                      <a:pt x="5" y="2573"/>
                    </a:cubicBezTo>
                    <a:cubicBezTo>
                      <a:pt x="5" y="179"/>
                      <a:pt x="5" y="179"/>
                      <a:pt x="5" y="179"/>
                    </a:cubicBezTo>
                    <a:cubicBezTo>
                      <a:pt x="5" y="131"/>
                      <a:pt x="24" y="87"/>
                      <a:pt x="54" y="55"/>
                    </a:cubicBezTo>
                    <a:cubicBezTo>
                      <a:pt x="84" y="24"/>
                      <a:pt x="125" y="4"/>
                      <a:pt x="171" y="4"/>
                    </a:cubicBezTo>
                    <a:cubicBezTo>
                      <a:pt x="1222" y="4"/>
                      <a:pt x="1222" y="4"/>
                      <a:pt x="1222" y="4"/>
                    </a:cubicBezTo>
                    <a:cubicBezTo>
                      <a:pt x="1268" y="4"/>
                      <a:pt x="1309" y="24"/>
                      <a:pt x="1340" y="55"/>
                    </a:cubicBezTo>
                    <a:cubicBezTo>
                      <a:pt x="1370" y="87"/>
                      <a:pt x="1388" y="131"/>
                      <a:pt x="1388" y="179"/>
                    </a:cubicBezTo>
                    <a:cubicBezTo>
                      <a:pt x="1388" y="2573"/>
                      <a:pt x="1388" y="2573"/>
                      <a:pt x="1388" y="2573"/>
                    </a:cubicBezTo>
                    <a:cubicBezTo>
                      <a:pt x="1388" y="2621"/>
                      <a:pt x="1370" y="2665"/>
                      <a:pt x="1340" y="2696"/>
                    </a:cubicBezTo>
                    <a:cubicBezTo>
                      <a:pt x="1309" y="2728"/>
                      <a:pt x="1268" y="2747"/>
                      <a:pt x="1222" y="2747"/>
                    </a:cubicBezTo>
                    <a:cubicBezTo>
                      <a:pt x="171" y="2747"/>
                      <a:pt x="171" y="2747"/>
                      <a:pt x="171" y="2747"/>
                    </a:cubicBezTo>
                    <a:cubicBezTo>
                      <a:pt x="125" y="2747"/>
                      <a:pt x="84" y="2728"/>
                      <a:pt x="54" y="2696"/>
                    </a:cubicBezTo>
                    <a:cubicBezTo>
                      <a:pt x="24" y="2665"/>
                      <a:pt x="5" y="2621"/>
                      <a:pt x="5" y="2573"/>
                    </a:cubicBezTo>
                    <a:lnTo>
                      <a:pt x="3" y="2573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Freeform 21">
                <a:extLst>
                  <a:ext uri="{FF2B5EF4-FFF2-40B4-BE49-F238E27FC236}">
                    <a16:creationId xmlns:a16="http://schemas.microsoft.com/office/drawing/2014/main" id="{8CF22302-8790-4D4D-BAEA-338D62F3E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046" y="2381943"/>
                <a:ext cx="1831253" cy="3498038"/>
              </a:xfrm>
              <a:custGeom>
                <a:avLst/>
                <a:gdLst>
                  <a:gd name="T0" fmla="*/ 0 w 1388"/>
                  <a:gd name="T1" fmla="*/ 2571 h 2748"/>
                  <a:gd name="T2" fmla="*/ 168 w 1388"/>
                  <a:gd name="T3" fmla="*/ 2748 h 2748"/>
                  <a:gd name="T4" fmla="*/ 1219 w 1388"/>
                  <a:gd name="T5" fmla="*/ 2748 h 2748"/>
                  <a:gd name="T6" fmla="*/ 1388 w 1388"/>
                  <a:gd name="T7" fmla="*/ 2571 h 2748"/>
                  <a:gd name="T8" fmla="*/ 1388 w 1388"/>
                  <a:gd name="T9" fmla="*/ 177 h 2748"/>
                  <a:gd name="T10" fmla="*/ 1219 w 1388"/>
                  <a:gd name="T11" fmla="*/ 0 h 2748"/>
                  <a:gd name="T12" fmla="*/ 168 w 1388"/>
                  <a:gd name="T13" fmla="*/ 0 h 2748"/>
                  <a:gd name="T14" fmla="*/ 0 w 1388"/>
                  <a:gd name="T15" fmla="*/ 177 h 2748"/>
                  <a:gd name="T16" fmla="*/ 0 w 1388"/>
                  <a:gd name="T17" fmla="*/ 2571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8" h="2748">
                    <a:moveTo>
                      <a:pt x="0" y="2571"/>
                    </a:moveTo>
                    <a:cubicBezTo>
                      <a:pt x="0" y="2669"/>
                      <a:pt x="75" y="2748"/>
                      <a:pt x="168" y="2748"/>
                    </a:cubicBezTo>
                    <a:cubicBezTo>
                      <a:pt x="1219" y="2748"/>
                      <a:pt x="1219" y="2748"/>
                      <a:pt x="1219" y="2748"/>
                    </a:cubicBezTo>
                    <a:cubicBezTo>
                      <a:pt x="1312" y="2748"/>
                      <a:pt x="1388" y="2669"/>
                      <a:pt x="1388" y="2571"/>
                    </a:cubicBezTo>
                    <a:cubicBezTo>
                      <a:pt x="1388" y="177"/>
                      <a:pt x="1388" y="177"/>
                      <a:pt x="1388" y="177"/>
                    </a:cubicBezTo>
                    <a:cubicBezTo>
                      <a:pt x="1388" y="79"/>
                      <a:pt x="1312" y="0"/>
                      <a:pt x="121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9"/>
                      <a:pt x="0" y="177"/>
                    </a:cubicBezTo>
                    <a:cubicBezTo>
                      <a:pt x="0" y="2571"/>
                      <a:pt x="0" y="2571"/>
                      <a:pt x="0" y="257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1" name="Freeform 24">
                <a:extLst>
                  <a:ext uri="{FF2B5EF4-FFF2-40B4-BE49-F238E27FC236}">
                    <a16:creationId xmlns:a16="http://schemas.microsoft.com/office/drawing/2014/main" id="{EB979C6F-0356-4630-91A7-210E72DF5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046" y="2268422"/>
                <a:ext cx="1831975" cy="3743325"/>
              </a:xfrm>
              <a:custGeom>
                <a:avLst/>
                <a:gdLst>
                  <a:gd name="T0" fmla="*/ 2 w 1312"/>
                  <a:gd name="T1" fmla="*/ 2501 h 2680"/>
                  <a:gd name="T2" fmla="*/ 0 w 1312"/>
                  <a:gd name="T3" fmla="*/ 2501 h 2680"/>
                  <a:gd name="T4" fmla="*/ 50 w 1312"/>
                  <a:gd name="T5" fmla="*/ 2628 h 2680"/>
                  <a:gd name="T6" fmla="*/ 170 w 1312"/>
                  <a:gd name="T7" fmla="*/ 2680 h 2680"/>
                  <a:gd name="T8" fmla="*/ 1141 w 1312"/>
                  <a:gd name="T9" fmla="*/ 2680 h 2680"/>
                  <a:gd name="T10" fmla="*/ 1262 w 1312"/>
                  <a:gd name="T11" fmla="*/ 2628 h 2680"/>
                  <a:gd name="T12" fmla="*/ 1312 w 1312"/>
                  <a:gd name="T13" fmla="*/ 2501 h 2680"/>
                  <a:gd name="T14" fmla="*/ 1312 w 1312"/>
                  <a:gd name="T15" fmla="*/ 179 h 2680"/>
                  <a:gd name="T16" fmla="*/ 1262 w 1312"/>
                  <a:gd name="T17" fmla="*/ 52 h 2680"/>
                  <a:gd name="T18" fmla="*/ 1141 w 1312"/>
                  <a:gd name="T19" fmla="*/ 0 h 2680"/>
                  <a:gd name="T20" fmla="*/ 170 w 1312"/>
                  <a:gd name="T21" fmla="*/ 0 h 2680"/>
                  <a:gd name="T22" fmla="*/ 50 w 1312"/>
                  <a:gd name="T23" fmla="*/ 52 h 2680"/>
                  <a:gd name="T24" fmla="*/ 0 w 1312"/>
                  <a:gd name="T25" fmla="*/ 179 h 2680"/>
                  <a:gd name="T26" fmla="*/ 0 w 1312"/>
                  <a:gd name="T27" fmla="*/ 2501 h 2680"/>
                  <a:gd name="T28" fmla="*/ 2 w 1312"/>
                  <a:gd name="T29" fmla="*/ 2501 h 2680"/>
                  <a:gd name="T30" fmla="*/ 4 w 1312"/>
                  <a:gd name="T31" fmla="*/ 2501 h 2680"/>
                  <a:gd name="T32" fmla="*/ 4 w 1312"/>
                  <a:gd name="T33" fmla="*/ 179 h 2680"/>
                  <a:gd name="T34" fmla="*/ 53 w 1312"/>
                  <a:gd name="T35" fmla="*/ 56 h 2680"/>
                  <a:gd name="T36" fmla="*/ 170 w 1312"/>
                  <a:gd name="T37" fmla="*/ 4 h 2680"/>
                  <a:gd name="T38" fmla="*/ 1141 w 1312"/>
                  <a:gd name="T39" fmla="*/ 4 h 2680"/>
                  <a:gd name="T40" fmla="*/ 1258 w 1312"/>
                  <a:gd name="T41" fmla="*/ 56 h 2680"/>
                  <a:gd name="T42" fmla="*/ 1307 w 1312"/>
                  <a:gd name="T43" fmla="*/ 179 h 2680"/>
                  <a:gd name="T44" fmla="*/ 1307 w 1312"/>
                  <a:gd name="T45" fmla="*/ 2501 h 2680"/>
                  <a:gd name="T46" fmla="*/ 1258 w 1312"/>
                  <a:gd name="T47" fmla="*/ 2625 h 2680"/>
                  <a:gd name="T48" fmla="*/ 1141 w 1312"/>
                  <a:gd name="T49" fmla="*/ 2676 h 2680"/>
                  <a:gd name="T50" fmla="*/ 170 w 1312"/>
                  <a:gd name="T51" fmla="*/ 2676 h 2680"/>
                  <a:gd name="T52" fmla="*/ 53 w 1312"/>
                  <a:gd name="T53" fmla="*/ 2625 h 2680"/>
                  <a:gd name="T54" fmla="*/ 4 w 1312"/>
                  <a:gd name="T55" fmla="*/ 2501 h 2680"/>
                  <a:gd name="T56" fmla="*/ 2 w 1312"/>
                  <a:gd name="T57" fmla="*/ 2501 h 2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12" h="2680">
                    <a:moveTo>
                      <a:pt x="2" y="2501"/>
                    </a:moveTo>
                    <a:cubicBezTo>
                      <a:pt x="0" y="2501"/>
                      <a:pt x="0" y="2501"/>
                      <a:pt x="0" y="2501"/>
                    </a:cubicBezTo>
                    <a:cubicBezTo>
                      <a:pt x="0" y="2550"/>
                      <a:pt x="19" y="2595"/>
                      <a:pt x="50" y="2628"/>
                    </a:cubicBezTo>
                    <a:cubicBezTo>
                      <a:pt x="81" y="2660"/>
                      <a:pt x="123" y="2680"/>
                      <a:pt x="170" y="2680"/>
                    </a:cubicBezTo>
                    <a:cubicBezTo>
                      <a:pt x="1141" y="2680"/>
                      <a:pt x="1141" y="2680"/>
                      <a:pt x="1141" y="2680"/>
                    </a:cubicBezTo>
                    <a:cubicBezTo>
                      <a:pt x="1188" y="2680"/>
                      <a:pt x="1231" y="2660"/>
                      <a:pt x="1262" y="2628"/>
                    </a:cubicBezTo>
                    <a:cubicBezTo>
                      <a:pt x="1292" y="2595"/>
                      <a:pt x="1312" y="2550"/>
                      <a:pt x="1312" y="2501"/>
                    </a:cubicBezTo>
                    <a:cubicBezTo>
                      <a:pt x="1312" y="179"/>
                      <a:pt x="1312" y="179"/>
                      <a:pt x="1312" y="179"/>
                    </a:cubicBezTo>
                    <a:cubicBezTo>
                      <a:pt x="1312" y="130"/>
                      <a:pt x="1292" y="85"/>
                      <a:pt x="1262" y="52"/>
                    </a:cubicBezTo>
                    <a:cubicBezTo>
                      <a:pt x="1231" y="20"/>
                      <a:pt x="1188" y="0"/>
                      <a:pt x="1141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23" y="0"/>
                      <a:pt x="81" y="20"/>
                      <a:pt x="50" y="52"/>
                    </a:cubicBezTo>
                    <a:cubicBezTo>
                      <a:pt x="19" y="85"/>
                      <a:pt x="0" y="130"/>
                      <a:pt x="0" y="179"/>
                    </a:cubicBezTo>
                    <a:cubicBezTo>
                      <a:pt x="0" y="2501"/>
                      <a:pt x="0" y="2501"/>
                      <a:pt x="0" y="2501"/>
                    </a:cubicBezTo>
                    <a:cubicBezTo>
                      <a:pt x="2" y="2501"/>
                      <a:pt x="2" y="2501"/>
                      <a:pt x="2" y="2501"/>
                    </a:cubicBezTo>
                    <a:cubicBezTo>
                      <a:pt x="4" y="2501"/>
                      <a:pt x="4" y="2501"/>
                      <a:pt x="4" y="2501"/>
                    </a:cubicBezTo>
                    <a:cubicBezTo>
                      <a:pt x="4" y="179"/>
                      <a:pt x="4" y="179"/>
                      <a:pt x="4" y="179"/>
                    </a:cubicBezTo>
                    <a:cubicBezTo>
                      <a:pt x="4" y="131"/>
                      <a:pt x="23" y="87"/>
                      <a:pt x="53" y="56"/>
                    </a:cubicBezTo>
                    <a:cubicBezTo>
                      <a:pt x="83" y="24"/>
                      <a:pt x="125" y="4"/>
                      <a:pt x="170" y="4"/>
                    </a:cubicBezTo>
                    <a:cubicBezTo>
                      <a:pt x="1141" y="4"/>
                      <a:pt x="1141" y="4"/>
                      <a:pt x="1141" y="4"/>
                    </a:cubicBezTo>
                    <a:cubicBezTo>
                      <a:pt x="1187" y="4"/>
                      <a:pt x="1228" y="24"/>
                      <a:pt x="1258" y="56"/>
                    </a:cubicBezTo>
                    <a:cubicBezTo>
                      <a:pt x="1288" y="87"/>
                      <a:pt x="1307" y="131"/>
                      <a:pt x="1307" y="179"/>
                    </a:cubicBezTo>
                    <a:cubicBezTo>
                      <a:pt x="1307" y="2501"/>
                      <a:pt x="1307" y="2501"/>
                      <a:pt x="1307" y="2501"/>
                    </a:cubicBezTo>
                    <a:cubicBezTo>
                      <a:pt x="1307" y="2549"/>
                      <a:pt x="1288" y="2593"/>
                      <a:pt x="1258" y="2625"/>
                    </a:cubicBezTo>
                    <a:cubicBezTo>
                      <a:pt x="1228" y="2656"/>
                      <a:pt x="1187" y="2676"/>
                      <a:pt x="1141" y="2676"/>
                    </a:cubicBezTo>
                    <a:cubicBezTo>
                      <a:pt x="170" y="2676"/>
                      <a:pt x="170" y="2676"/>
                      <a:pt x="170" y="2676"/>
                    </a:cubicBezTo>
                    <a:cubicBezTo>
                      <a:pt x="125" y="2676"/>
                      <a:pt x="83" y="2656"/>
                      <a:pt x="53" y="2625"/>
                    </a:cubicBezTo>
                    <a:cubicBezTo>
                      <a:pt x="23" y="2593"/>
                      <a:pt x="4" y="2549"/>
                      <a:pt x="4" y="2501"/>
                    </a:cubicBezTo>
                    <a:lnTo>
                      <a:pt x="2" y="2501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Oval 27">
                <a:extLst>
                  <a:ext uri="{FF2B5EF4-FFF2-40B4-BE49-F238E27FC236}">
                    <a16:creationId xmlns:a16="http://schemas.microsoft.com/office/drawing/2014/main" id="{E7EF9764-FDA9-42AD-87DF-9CE07B103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931" y="2325608"/>
                <a:ext cx="39687" cy="41275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28">
                <a:extLst>
                  <a:ext uri="{FF2B5EF4-FFF2-40B4-BE49-F238E27FC236}">
                    <a16:creationId xmlns:a16="http://schemas.microsoft.com/office/drawing/2014/main" id="{37BF7D75-FFF7-4F9A-9E84-7C8ED5D2A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508" y="2322033"/>
                <a:ext cx="269875" cy="25400"/>
              </a:xfrm>
              <a:custGeom>
                <a:avLst/>
                <a:gdLst>
                  <a:gd name="T0" fmla="*/ 193 w 193"/>
                  <a:gd name="T1" fmla="*/ 9 h 19"/>
                  <a:gd name="T2" fmla="*/ 182 w 193"/>
                  <a:gd name="T3" fmla="*/ 19 h 19"/>
                  <a:gd name="T4" fmla="*/ 11 w 193"/>
                  <a:gd name="T5" fmla="*/ 19 h 19"/>
                  <a:gd name="T6" fmla="*/ 0 w 193"/>
                  <a:gd name="T7" fmla="*/ 9 h 19"/>
                  <a:gd name="T8" fmla="*/ 11 w 193"/>
                  <a:gd name="T9" fmla="*/ 0 h 19"/>
                  <a:gd name="T10" fmla="*/ 182 w 193"/>
                  <a:gd name="T11" fmla="*/ 0 h 19"/>
                  <a:gd name="T12" fmla="*/ 193 w 193"/>
                  <a:gd name="T13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3" h="19">
                    <a:moveTo>
                      <a:pt x="193" y="9"/>
                    </a:moveTo>
                    <a:cubicBezTo>
                      <a:pt x="193" y="15"/>
                      <a:pt x="188" y="19"/>
                      <a:pt x="18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5" y="19"/>
                      <a:pt x="0" y="15"/>
                      <a:pt x="0" y="9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8" y="0"/>
                      <a:pt x="193" y="4"/>
                      <a:pt x="193" y="9"/>
                    </a:cubicBezTo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Oval 29">
                <a:extLst>
                  <a:ext uri="{FF2B5EF4-FFF2-40B4-BE49-F238E27FC236}">
                    <a16:creationId xmlns:a16="http://schemas.microsoft.com/office/drawing/2014/main" id="{AEF13B26-A82F-4EBF-9129-C3B7C5245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9989" y="2320210"/>
                <a:ext cx="53975" cy="53975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Oval 30">
                <a:extLst>
                  <a:ext uri="{FF2B5EF4-FFF2-40B4-BE49-F238E27FC236}">
                    <a16:creationId xmlns:a16="http://schemas.microsoft.com/office/drawing/2014/main" id="{6CAC8B61-0318-46AA-A771-3C38A34F7F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2702" y="2330580"/>
                <a:ext cx="38100" cy="39688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4EB17DB1-0FF1-47C9-B19C-5A6DC8222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3346" y="5568835"/>
                <a:ext cx="7937" cy="6350"/>
              </a:xfrm>
              <a:custGeom>
                <a:avLst/>
                <a:gdLst>
                  <a:gd name="T0" fmla="*/ 2 w 5"/>
                  <a:gd name="T1" fmla="*/ 0 h 5"/>
                  <a:gd name="T2" fmla="*/ 2 w 5"/>
                  <a:gd name="T3" fmla="*/ 0 h 5"/>
                  <a:gd name="T4" fmla="*/ 0 w 5"/>
                  <a:gd name="T5" fmla="*/ 3 h 5"/>
                  <a:gd name="T6" fmla="*/ 2 w 5"/>
                  <a:gd name="T7" fmla="*/ 5 h 5"/>
                  <a:gd name="T8" fmla="*/ 3 w 5"/>
                  <a:gd name="T9" fmla="*/ 5 h 5"/>
                  <a:gd name="T10" fmla="*/ 5 w 5"/>
                  <a:gd name="T11" fmla="*/ 2 h 5"/>
                  <a:gd name="T12" fmla="*/ 2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5" y="3"/>
                      <a:pt x="5" y="2"/>
                    </a:cubicBezTo>
                    <a:cubicBezTo>
                      <a:pt x="4" y="1"/>
                      <a:pt x="3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9EEFB88-5EEA-4B98-B982-9C8E221C672D}"/>
                  </a:ext>
                </a:extLst>
              </p:cNvPr>
              <p:cNvSpPr txBox="1"/>
              <p:nvPr/>
            </p:nvSpPr>
            <p:spPr>
              <a:xfrm>
                <a:off x="1797558" y="2408158"/>
                <a:ext cx="51328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b="1" dirty="0">
                    <a:solidFill>
                      <a:schemeClr val="accent1"/>
                    </a:solidFill>
                  </a:rPr>
                  <a:t>11:11AM</a:t>
                </a:r>
                <a:endParaRPr lang="ko-KR" altLang="en-US" sz="6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" name="Freeform 46">
                <a:extLst>
                  <a:ext uri="{FF2B5EF4-FFF2-40B4-BE49-F238E27FC236}">
                    <a16:creationId xmlns:a16="http://schemas.microsoft.com/office/drawing/2014/main" id="{B14F2BD6-4221-4EF0-A68B-80F7F236F3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2408" y="2471183"/>
                <a:ext cx="376120" cy="58616"/>
              </a:xfrm>
              <a:custGeom>
                <a:avLst/>
                <a:gdLst>
                  <a:gd name="T0" fmla="*/ 19 w 130"/>
                  <a:gd name="T1" fmla="*/ 9 h 19"/>
                  <a:gd name="T2" fmla="*/ 10 w 130"/>
                  <a:gd name="T3" fmla="*/ 19 h 19"/>
                  <a:gd name="T4" fmla="*/ 0 w 130"/>
                  <a:gd name="T5" fmla="*/ 9 h 19"/>
                  <a:gd name="T6" fmla="*/ 10 w 130"/>
                  <a:gd name="T7" fmla="*/ 0 h 19"/>
                  <a:gd name="T8" fmla="*/ 19 w 130"/>
                  <a:gd name="T9" fmla="*/ 9 h 19"/>
                  <a:gd name="T10" fmla="*/ 38 w 130"/>
                  <a:gd name="T11" fmla="*/ 0 h 19"/>
                  <a:gd name="T12" fmla="*/ 28 w 130"/>
                  <a:gd name="T13" fmla="*/ 9 h 19"/>
                  <a:gd name="T14" fmla="*/ 38 w 130"/>
                  <a:gd name="T15" fmla="*/ 19 h 19"/>
                  <a:gd name="T16" fmla="*/ 47 w 130"/>
                  <a:gd name="T17" fmla="*/ 9 h 19"/>
                  <a:gd name="T18" fmla="*/ 38 w 130"/>
                  <a:gd name="T19" fmla="*/ 0 h 19"/>
                  <a:gd name="T20" fmla="*/ 65 w 130"/>
                  <a:gd name="T21" fmla="*/ 0 h 19"/>
                  <a:gd name="T22" fmla="*/ 56 w 130"/>
                  <a:gd name="T23" fmla="*/ 9 h 19"/>
                  <a:gd name="T24" fmla="*/ 65 w 130"/>
                  <a:gd name="T25" fmla="*/ 19 h 19"/>
                  <a:gd name="T26" fmla="*/ 75 w 130"/>
                  <a:gd name="T27" fmla="*/ 9 h 19"/>
                  <a:gd name="T28" fmla="*/ 65 w 130"/>
                  <a:gd name="T29" fmla="*/ 0 h 19"/>
                  <a:gd name="T30" fmla="*/ 93 w 130"/>
                  <a:gd name="T31" fmla="*/ 0 h 19"/>
                  <a:gd name="T32" fmla="*/ 83 w 130"/>
                  <a:gd name="T33" fmla="*/ 9 h 19"/>
                  <a:gd name="T34" fmla="*/ 93 w 130"/>
                  <a:gd name="T35" fmla="*/ 19 h 19"/>
                  <a:gd name="T36" fmla="*/ 102 w 130"/>
                  <a:gd name="T37" fmla="*/ 9 h 19"/>
                  <a:gd name="T38" fmla="*/ 93 w 130"/>
                  <a:gd name="T39" fmla="*/ 0 h 19"/>
                  <a:gd name="T40" fmla="*/ 120 w 130"/>
                  <a:gd name="T41" fmla="*/ 0 h 19"/>
                  <a:gd name="T42" fmla="*/ 111 w 130"/>
                  <a:gd name="T43" fmla="*/ 9 h 19"/>
                  <a:gd name="T44" fmla="*/ 120 w 130"/>
                  <a:gd name="T45" fmla="*/ 19 h 19"/>
                  <a:gd name="T46" fmla="*/ 130 w 130"/>
                  <a:gd name="T47" fmla="*/ 9 h 19"/>
                  <a:gd name="T48" fmla="*/ 120 w 130"/>
                  <a:gd name="T4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0" h="19">
                    <a:moveTo>
                      <a:pt x="19" y="9"/>
                    </a:moveTo>
                    <a:cubicBezTo>
                      <a:pt x="19" y="14"/>
                      <a:pt x="15" y="19"/>
                      <a:pt x="10" y="19"/>
                    </a:cubicBezTo>
                    <a:cubicBezTo>
                      <a:pt x="5" y="19"/>
                      <a:pt x="0" y="14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lose/>
                    <a:moveTo>
                      <a:pt x="38" y="0"/>
                    </a:moveTo>
                    <a:cubicBezTo>
                      <a:pt x="32" y="0"/>
                      <a:pt x="28" y="4"/>
                      <a:pt x="28" y="9"/>
                    </a:cubicBezTo>
                    <a:cubicBezTo>
                      <a:pt x="28" y="14"/>
                      <a:pt x="32" y="19"/>
                      <a:pt x="38" y="19"/>
                    </a:cubicBezTo>
                    <a:cubicBezTo>
                      <a:pt x="43" y="19"/>
                      <a:pt x="47" y="14"/>
                      <a:pt x="47" y="9"/>
                    </a:cubicBezTo>
                    <a:cubicBezTo>
                      <a:pt x="47" y="4"/>
                      <a:pt x="43" y="0"/>
                      <a:pt x="38" y="0"/>
                    </a:cubicBezTo>
                    <a:close/>
                    <a:moveTo>
                      <a:pt x="65" y="0"/>
                    </a:moveTo>
                    <a:cubicBezTo>
                      <a:pt x="60" y="0"/>
                      <a:pt x="56" y="4"/>
                      <a:pt x="56" y="9"/>
                    </a:cubicBezTo>
                    <a:cubicBezTo>
                      <a:pt x="56" y="14"/>
                      <a:pt x="60" y="19"/>
                      <a:pt x="65" y="19"/>
                    </a:cubicBezTo>
                    <a:cubicBezTo>
                      <a:pt x="70" y="19"/>
                      <a:pt x="75" y="14"/>
                      <a:pt x="75" y="9"/>
                    </a:cubicBezTo>
                    <a:cubicBezTo>
                      <a:pt x="75" y="4"/>
                      <a:pt x="70" y="0"/>
                      <a:pt x="65" y="0"/>
                    </a:cubicBezTo>
                    <a:close/>
                    <a:moveTo>
                      <a:pt x="93" y="0"/>
                    </a:moveTo>
                    <a:cubicBezTo>
                      <a:pt x="87" y="0"/>
                      <a:pt x="83" y="4"/>
                      <a:pt x="83" y="9"/>
                    </a:cubicBezTo>
                    <a:cubicBezTo>
                      <a:pt x="83" y="14"/>
                      <a:pt x="87" y="19"/>
                      <a:pt x="93" y="19"/>
                    </a:cubicBezTo>
                    <a:cubicBezTo>
                      <a:pt x="98" y="19"/>
                      <a:pt x="102" y="14"/>
                      <a:pt x="102" y="9"/>
                    </a:cubicBezTo>
                    <a:cubicBezTo>
                      <a:pt x="102" y="4"/>
                      <a:pt x="98" y="0"/>
                      <a:pt x="93" y="0"/>
                    </a:cubicBezTo>
                    <a:close/>
                    <a:moveTo>
                      <a:pt x="120" y="0"/>
                    </a:moveTo>
                    <a:cubicBezTo>
                      <a:pt x="115" y="0"/>
                      <a:pt x="111" y="4"/>
                      <a:pt x="111" y="9"/>
                    </a:cubicBezTo>
                    <a:cubicBezTo>
                      <a:pt x="111" y="14"/>
                      <a:pt x="115" y="19"/>
                      <a:pt x="120" y="19"/>
                    </a:cubicBezTo>
                    <a:cubicBezTo>
                      <a:pt x="126" y="19"/>
                      <a:pt x="130" y="14"/>
                      <a:pt x="130" y="9"/>
                    </a:cubicBezTo>
                    <a:cubicBezTo>
                      <a:pt x="130" y="4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256D2B5-4DF7-479C-AC38-18B3499BD819}"/>
                  </a:ext>
                </a:extLst>
              </p:cNvPr>
              <p:cNvGrpSpPr/>
              <p:nvPr/>
            </p:nvGrpSpPr>
            <p:grpSpPr>
              <a:xfrm>
                <a:off x="2617358" y="2457364"/>
                <a:ext cx="188263" cy="86254"/>
                <a:chOff x="5155745" y="1116014"/>
                <a:chExt cx="277204" cy="127002"/>
              </a:xfrm>
              <a:solidFill>
                <a:srgbClr val="00AEEF"/>
              </a:solidFill>
            </p:grpSpPr>
            <p:sp>
              <p:nvSpPr>
                <p:cNvPr id="80" name="Freeform 47">
                  <a:extLst>
                    <a:ext uri="{FF2B5EF4-FFF2-40B4-BE49-F238E27FC236}">
                      <a16:creationId xmlns:a16="http://schemas.microsoft.com/office/drawing/2014/main" id="{9FA20A6A-D2C9-41A7-9982-1C8335E73D5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55745" y="1116014"/>
                  <a:ext cx="255226" cy="127002"/>
                </a:xfrm>
                <a:custGeom>
                  <a:avLst/>
                  <a:gdLst>
                    <a:gd name="T0" fmla="*/ 209 w 209"/>
                    <a:gd name="T1" fmla="*/ 104 h 104"/>
                    <a:gd name="T2" fmla="*/ 0 w 209"/>
                    <a:gd name="T3" fmla="*/ 104 h 104"/>
                    <a:gd name="T4" fmla="*/ 0 w 209"/>
                    <a:gd name="T5" fmla="*/ 0 h 104"/>
                    <a:gd name="T6" fmla="*/ 209 w 209"/>
                    <a:gd name="T7" fmla="*/ 0 h 104"/>
                    <a:gd name="T8" fmla="*/ 209 w 209"/>
                    <a:gd name="T9" fmla="*/ 104 h 104"/>
                    <a:gd name="T10" fmla="*/ 7 w 209"/>
                    <a:gd name="T11" fmla="*/ 99 h 104"/>
                    <a:gd name="T12" fmla="*/ 201 w 209"/>
                    <a:gd name="T13" fmla="*/ 99 h 104"/>
                    <a:gd name="T14" fmla="*/ 201 w 209"/>
                    <a:gd name="T15" fmla="*/ 8 h 104"/>
                    <a:gd name="T16" fmla="*/ 7 w 209"/>
                    <a:gd name="T17" fmla="*/ 8 h 104"/>
                    <a:gd name="T18" fmla="*/ 7 w 209"/>
                    <a:gd name="T19" fmla="*/ 99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9" h="104">
                      <a:moveTo>
                        <a:pt x="209" y="104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209" y="0"/>
                      </a:lnTo>
                      <a:lnTo>
                        <a:pt x="209" y="104"/>
                      </a:lnTo>
                      <a:close/>
                      <a:moveTo>
                        <a:pt x="7" y="99"/>
                      </a:moveTo>
                      <a:lnTo>
                        <a:pt x="201" y="99"/>
                      </a:lnTo>
                      <a:lnTo>
                        <a:pt x="201" y="8"/>
                      </a:lnTo>
                      <a:lnTo>
                        <a:pt x="7" y="8"/>
                      </a:lnTo>
                      <a:lnTo>
                        <a:pt x="7" y="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1" name="Rectangle 48">
                  <a:extLst>
                    <a:ext uri="{FF2B5EF4-FFF2-40B4-BE49-F238E27FC236}">
                      <a16:creationId xmlns:a16="http://schemas.microsoft.com/office/drawing/2014/main" id="{E5644D02-505C-46AD-8B4A-4C7BCF0AB7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04861" y="1162419"/>
                  <a:ext cx="28088" cy="3785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2" name="Rectangle 49">
                  <a:extLst>
                    <a:ext uri="{FF2B5EF4-FFF2-40B4-BE49-F238E27FC236}">
                      <a16:creationId xmlns:a16="http://schemas.microsoft.com/office/drawing/2014/main" id="{2FA98BB5-064F-423E-82BB-FA1E4D69C3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61842" y="1122115"/>
                  <a:ext cx="184397" cy="11478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5A95F9C-59C3-414A-94F1-B4793083E078}"/>
                </a:ext>
              </a:extLst>
            </p:cNvPr>
            <p:cNvSpPr txBox="1"/>
            <p:nvPr/>
          </p:nvSpPr>
          <p:spPr>
            <a:xfrm>
              <a:off x="1972149" y="2081296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여행 가방</a:t>
              </a:r>
            </a:p>
          </p:txBody>
        </p:sp>
        <p:sp>
          <p:nvSpPr>
            <p:cNvPr id="84" name="자유형 41">
              <a:extLst>
                <a:ext uri="{FF2B5EF4-FFF2-40B4-BE49-F238E27FC236}">
                  <a16:creationId xmlns:a16="http://schemas.microsoft.com/office/drawing/2014/main" id="{865147E9-39B1-4194-AF4C-38254498EC06}"/>
                </a:ext>
              </a:extLst>
            </p:cNvPr>
            <p:cNvSpPr/>
            <p:nvPr/>
          </p:nvSpPr>
          <p:spPr>
            <a:xfrm rot="10800000" flipH="1">
              <a:off x="2043098" y="3369825"/>
              <a:ext cx="1317659" cy="471719"/>
            </a:xfrm>
            <a:custGeom>
              <a:avLst/>
              <a:gdLst>
                <a:gd name="connsiteX0" fmla="*/ 1828801 w 1828801"/>
                <a:gd name="connsiteY0" fmla="*/ 647700 h 647700"/>
                <a:gd name="connsiteX1" fmla="*/ 1697038 w 1828801"/>
                <a:gd name="connsiteY1" fmla="*/ 647700 h 647700"/>
                <a:gd name="connsiteX2" fmla="*/ 826295 w 1828801"/>
                <a:gd name="connsiteY2" fmla="*/ 647700 h 647700"/>
                <a:gd name="connsiteX3" fmla="*/ 0 w 1828801"/>
                <a:gd name="connsiteY3" fmla="*/ 647700 h 647700"/>
                <a:gd name="connsiteX4" fmla="*/ 0 w 1828801"/>
                <a:gd name="connsiteY4" fmla="*/ 0 h 647700"/>
                <a:gd name="connsiteX5" fmla="*/ 1697038 w 1828801"/>
                <a:gd name="connsiteY5" fmla="*/ 0 h 647700"/>
                <a:gd name="connsiteX6" fmla="*/ 1697038 w 1828801"/>
                <a:gd name="connsiteY6" fmla="*/ 532107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01" h="647700">
                  <a:moveTo>
                    <a:pt x="1828801" y="647700"/>
                  </a:moveTo>
                  <a:lnTo>
                    <a:pt x="1697038" y="647700"/>
                  </a:lnTo>
                  <a:lnTo>
                    <a:pt x="826295" y="647700"/>
                  </a:lnTo>
                  <a:lnTo>
                    <a:pt x="0" y="647700"/>
                  </a:lnTo>
                  <a:lnTo>
                    <a:pt x="0" y="0"/>
                  </a:lnTo>
                  <a:lnTo>
                    <a:pt x="1697038" y="0"/>
                  </a:lnTo>
                  <a:lnTo>
                    <a:pt x="1697038" y="53210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2A5E643-DFA5-4360-A846-EC9D9290D7B1}"/>
                </a:ext>
              </a:extLst>
            </p:cNvPr>
            <p:cNvGrpSpPr/>
            <p:nvPr/>
          </p:nvGrpSpPr>
          <p:grpSpPr>
            <a:xfrm>
              <a:off x="1681347" y="2646975"/>
              <a:ext cx="1401259" cy="1926538"/>
              <a:chOff x="1598761" y="1823434"/>
              <a:chExt cx="1401259" cy="1926538"/>
            </a:xfrm>
            <a:solidFill>
              <a:srgbClr val="00AEEF"/>
            </a:solidFill>
          </p:grpSpPr>
          <p:sp>
            <p:nvSpPr>
              <p:cNvPr id="86" name="자유형 50">
                <a:extLst>
                  <a:ext uri="{FF2B5EF4-FFF2-40B4-BE49-F238E27FC236}">
                    <a16:creationId xmlns:a16="http://schemas.microsoft.com/office/drawing/2014/main" id="{03035A32-5FDE-411D-8F28-53938EBC7796}"/>
                  </a:ext>
                </a:extLst>
              </p:cNvPr>
              <p:cNvSpPr/>
              <p:nvPr/>
            </p:nvSpPr>
            <p:spPr>
              <a:xfrm rot="10800000">
                <a:off x="1598761" y="1823434"/>
                <a:ext cx="1331912" cy="471719"/>
              </a:xfrm>
              <a:custGeom>
                <a:avLst/>
                <a:gdLst>
                  <a:gd name="connsiteX0" fmla="*/ 1828801 w 1828801"/>
                  <a:gd name="connsiteY0" fmla="*/ 647700 h 647700"/>
                  <a:gd name="connsiteX1" fmla="*/ 1697038 w 1828801"/>
                  <a:gd name="connsiteY1" fmla="*/ 647700 h 647700"/>
                  <a:gd name="connsiteX2" fmla="*/ 826295 w 1828801"/>
                  <a:gd name="connsiteY2" fmla="*/ 647700 h 647700"/>
                  <a:gd name="connsiteX3" fmla="*/ 0 w 1828801"/>
                  <a:gd name="connsiteY3" fmla="*/ 647700 h 647700"/>
                  <a:gd name="connsiteX4" fmla="*/ 0 w 1828801"/>
                  <a:gd name="connsiteY4" fmla="*/ 0 h 647700"/>
                  <a:gd name="connsiteX5" fmla="*/ 1697038 w 1828801"/>
                  <a:gd name="connsiteY5" fmla="*/ 0 h 647700"/>
                  <a:gd name="connsiteX6" fmla="*/ 1697038 w 1828801"/>
                  <a:gd name="connsiteY6" fmla="*/ 532107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8801" h="647700">
                    <a:moveTo>
                      <a:pt x="1828801" y="647700"/>
                    </a:moveTo>
                    <a:lnTo>
                      <a:pt x="1697038" y="647700"/>
                    </a:lnTo>
                    <a:lnTo>
                      <a:pt x="826295" y="647700"/>
                    </a:lnTo>
                    <a:lnTo>
                      <a:pt x="0" y="647700"/>
                    </a:lnTo>
                    <a:lnTo>
                      <a:pt x="0" y="0"/>
                    </a:lnTo>
                    <a:lnTo>
                      <a:pt x="1697038" y="0"/>
                    </a:lnTo>
                    <a:lnTo>
                      <a:pt x="1697038" y="532107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자유형 51">
                <a:extLst>
                  <a:ext uri="{FF2B5EF4-FFF2-40B4-BE49-F238E27FC236}">
                    <a16:creationId xmlns:a16="http://schemas.microsoft.com/office/drawing/2014/main" id="{D898E406-740A-497D-957A-7A30C020865D}"/>
                  </a:ext>
                </a:extLst>
              </p:cNvPr>
              <p:cNvSpPr/>
              <p:nvPr/>
            </p:nvSpPr>
            <p:spPr>
              <a:xfrm rot="10800000">
                <a:off x="1668108" y="3278253"/>
                <a:ext cx="1331912" cy="471719"/>
              </a:xfrm>
              <a:custGeom>
                <a:avLst/>
                <a:gdLst>
                  <a:gd name="connsiteX0" fmla="*/ 1828801 w 1828801"/>
                  <a:gd name="connsiteY0" fmla="*/ 647700 h 647700"/>
                  <a:gd name="connsiteX1" fmla="*/ 1697038 w 1828801"/>
                  <a:gd name="connsiteY1" fmla="*/ 647700 h 647700"/>
                  <a:gd name="connsiteX2" fmla="*/ 826295 w 1828801"/>
                  <a:gd name="connsiteY2" fmla="*/ 647700 h 647700"/>
                  <a:gd name="connsiteX3" fmla="*/ 0 w 1828801"/>
                  <a:gd name="connsiteY3" fmla="*/ 647700 h 647700"/>
                  <a:gd name="connsiteX4" fmla="*/ 0 w 1828801"/>
                  <a:gd name="connsiteY4" fmla="*/ 0 h 647700"/>
                  <a:gd name="connsiteX5" fmla="*/ 1697038 w 1828801"/>
                  <a:gd name="connsiteY5" fmla="*/ 0 h 647700"/>
                  <a:gd name="connsiteX6" fmla="*/ 1697038 w 1828801"/>
                  <a:gd name="connsiteY6" fmla="*/ 532107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8801" h="647700">
                    <a:moveTo>
                      <a:pt x="1828801" y="647700"/>
                    </a:moveTo>
                    <a:lnTo>
                      <a:pt x="1697038" y="647700"/>
                    </a:lnTo>
                    <a:lnTo>
                      <a:pt x="826295" y="647700"/>
                    </a:lnTo>
                    <a:lnTo>
                      <a:pt x="0" y="647700"/>
                    </a:lnTo>
                    <a:lnTo>
                      <a:pt x="0" y="0"/>
                    </a:lnTo>
                    <a:lnTo>
                      <a:pt x="1697038" y="0"/>
                    </a:lnTo>
                    <a:lnTo>
                      <a:pt x="1697038" y="532107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D4585AA-9EEC-43E1-8975-38179750FC86}"/>
                </a:ext>
              </a:extLst>
            </p:cNvPr>
            <p:cNvSpPr/>
            <p:nvPr/>
          </p:nvSpPr>
          <p:spPr>
            <a:xfrm>
              <a:off x="1732127" y="2689066"/>
              <a:ext cx="13708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이 물건은 정체가</a:t>
              </a:r>
              <a:endParaRPr lang="en-US" altLang="ko-KR" sz="1200" dirty="0">
                <a:solidFill>
                  <a:schemeClr val="bg1"/>
                </a:solidFill>
                <a:latin typeface="+mn-ea"/>
              </a:endParaRPr>
            </a:p>
            <a:p>
              <a:r>
                <a:rPr lang="ko-KR" altLang="en-US" sz="1200" dirty="0" err="1">
                  <a:solidFill>
                    <a:schemeClr val="bg1"/>
                  </a:solidFill>
                  <a:latin typeface="+mn-ea"/>
                </a:rPr>
                <a:t>뭐지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?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9298A54-AE3D-4540-BA06-D7068D9692EC}"/>
                </a:ext>
              </a:extLst>
            </p:cNvPr>
            <p:cNvSpPr/>
            <p:nvPr/>
          </p:nvSpPr>
          <p:spPr>
            <a:xfrm>
              <a:off x="2085554" y="3374918"/>
              <a:ext cx="11624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기내에 가지고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탈 수 있을까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?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84B9BFB-D9BB-4E81-8059-302FED92B1D3}"/>
                </a:ext>
              </a:extLst>
            </p:cNvPr>
            <p:cNvSpPr/>
            <p:nvPr/>
          </p:nvSpPr>
          <p:spPr>
            <a:xfrm>
              <a:off x="1861873" y="4096285"/>
              <a:ext cx="118814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부치는 짐에서</a:t>
              </a:r>
              <a:endParaRPr lang="en-US" altLang="ko-KR" sz="1200" dirty="0">
                <a:solidFill>
                  <a:schemeClr val="bg1"/>
                </a:solidFill>
                <a:latin typeface="+mn-ea"/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뺄 수 있는 건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?</a:t>
              </a:r>
            </a:p>
          </p:txBody>
        </p:sp>
      </p:grpSp>
      <p:sp>
        <p:nvSpPr>
          <p:cNvPr id="29" name="Freeform 33"/>
          <p:cNvSpPr>
            <a:spLocks/>
          </p:cNvSpPr>
          <p:nvPr/>
        </p:nvSpPr>
        <p:spPr bwMode="auto">
          <a:xfrm>
            <a:off x="3367088" y="3749676"/>
            <a:ext cx="657225" cy="649288"/>
          </a:xfrm>
          <a:custGeom>
            <a:avLst/>
            <a:gdLst>
              <a:gd name="T0" fmla="*/ 405 w 470"/>
              <a:gd name="T1" fmla="*/ 66 h 465"/>
              <a:gd name="T2" fmla="*/ 405 w 470"/>
              <a:gd name="T3" fmla="*/ 66 h 465"/>
              <a:gd name="T4" fmla="*/ 403 w 470"/>
              <a:gd name="T5" fmla="*/ 303 h 465"/>
              <a:gd name="T6" fmla="*/ 300 w 470"/>
              <a:gd name="T7" fmla="*/ 400 h 465"/>
              <a:gd name="T8" fmla="*/ 63 w 470"/>
              <a:gd name="T9" fmla="*/ 398 h 465"/>
              <a:gd name="T10" fmla="*/ 65 w 470"/>
              <a:gd name="T11" fmla="*/ 162 h 465"/>
              <a:gd name="T12" fmla="*/ 169 w 470"/>
              <a:gd name="T13" fmla="*/ 64 h 465"/>
              <a:gd name="T14" fmla="*/ 405 w 470"/>
              <a:gd name="T15" fmla="*/ 66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0" h="465">
                <a:moveTo>
                  <a:pt x="405" y="66"/>
                </a:moveTo>
                <a:cubicBezTo>
                  <a:pt x="405" y="66"/>
                  <a:pt x="405" y="66"/>
                  <a:pt x="405" y="66"/>
                </a:cubicBezTo>
                <a:cubicBezTo>
                  <a:pt x="470" y="132"/>
                  <a:pt x="468" y="238"/>
                  <a:pt x="403" y="303"/>
                </a:cubicBezTo>
                <a:cubicBezTo>
                  <a:pt x="300" y="400"/>
                  <a:pt x="300" y="400"/>
                  <a:pt x="300" y="400"/>
                </a:cubicBezTo>
                <a:cubicBezTo>
                  <a:pt x="234" y="465"/>
                  <a:pt x="111" y="443"/>
                  <a:pt x="63" y="398"/>
                </a:cubicBezTo>
                <a:cubicBezTo>
                  <a:pt x="15" y="353"/>
                  <a:pt x="0" y="226"/>
                  <a:pt x="65" y="162"/>
                </a:cubicBezTo>
                <a:cubicBezTo>
                  <a:pt x="169" y="64"/>
                  <a:pt x="169" y="64"/>
                  <a:pt x="169" y="64"/>
                </a:cubicBezTo>
                <a:cubicBezTo>
                  <a:pt x="234" y="0"/>
                  <a:pt x="341" y="1"/>
                  <a:pt x="405" y="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34"/>
          <p:cNvSpPr>
            <a:spLocks/>
          </p:cNvSpPr>
          <p:nvPr/>
        </p:nvSpPr>
        <p:spPr bwMode="auto">
          <a:xfrm>
            <a:off x="3389313" y="3762376"/>
            <a:ext cx="620712" cy="612775"/>
          </a:xfrm>
          <a:custGeom>
            <a:avLst/>
            <a:gdLst>
              <a:gd name="T0" fmla="*/ 390 w 445"/>
              <a:gd name="T1" fmla="*/ 57 h 439"/>
              <a:gd name="T2" fmla="*/ 385 w 445"/>
              <a:gd name="T3" fmla="*/ 62 h 439"/>
              <a:gd name="T4" fmla="*/ 431 w 445"/>
              <a:gd name="T5" fmla="*/ 174 h 439"/>
              <a:gd name="T6" fmla="*/ 383 w 445"/>
              <a:gd name="T7" fmla="*/ 289 h 439"/>
              <a:gd name="T8" fmla="*/ 388 w 445"/>
              <a:gd name="T9" fmla="*/ 294 h 439"/>
              <a:gd name="T10" fmla="*/ 383 w 445"/>
              <a:gd name="T11" fmla="*/ 289 h 439"/>
              <a:gd name="T12" fmla="*/ 280 w 445"/>
              <a:gd name="T13" fmla="*/ 386 h 439"/>
              <a:gd name="T14" fmla="*/ 280 w 445"/>
              <a:gd name="T15" fmla="*/ 386 h 439"/>
              <a:gd name="T16" fmla="*/ 231 w 445"/>
              <a:gd name="T17" fmla="*/ 416 h 439"/>
              <a:gd name="T18" fmla="*/ 174 w 445"/>
              <a:gd name="T19" fmla="*/ 425 h 439"/>
              <a:gd name="T20" fmla="*/ 104 w 445"/>
              <a:gd name="T21" fmla="*/ 413 h 439"/>
              <a:gd name="T22" fmla="*/ 53 w 445"/>
              <a:gd name="T23" fmla="*/ 384 h 439"/>
              <a:gd name="T24" fmla="*/ 25 w 445"/>
              <a:gd name="T25" fmla="*/ 336 h 439"/>
              <a:gd name="T26" fmla="*/ 14 w 445"/>
              <a:gd name="T27" fmla="*/ 270 h 439"/>
              <a:gd name="T28" fmla="*/ 23 w 445"/>
              <a:gd name="T29" fmla="*/ 209 h 439"/>
              <a:gd name="T30" fmla="*/ 55 w 445"/>
              <a:gd name="T31" fmla="*/ 157 h 439"/>
              <a:gd name="T32" fmla="*/ 50 w 445"/>
              <a:gd name="T33" fmla="*/ 153 h 439"/>
              <a:gd name="T34" fmla="*/ 55 w 445"/>
              <a:gd name="T35" fmla="*/ 158 h 439"/>
              <a:gd name="T36" fmla="*/ 159 w 445"/>
              <a:gd name="T37" fmla="*/ 60 h 439"/>
              <a:gd name="T38" fmla="*/ 159 w 445"/>
              <a:gd name="T39" fmla="*/ 60 h 439"/>
              <a:gd name="T40" fmla="*/ 271 w 445"/>
              <a:gd name="T41" fmla="*/ 14 h 439"/>
              <a:gd name="T42" fmla="*/ 385 w 445"/>
              <a:gd name="T43" fmla="*/ 62 h 439"/>
              <a:gd name="T44" fmla="*/ 390 w 445"/>
              <a:gd name="T45" fmla="*/ 57 h 439"/>
              <a:gd name="T46" fmla="*/ 395 w 445"/>
              <a:gd name="T47" fmla="*/ 52 h 439"/>
              <a:gd name="T48" fmla="*/ 271 w 445"/>
              <a:gd name="T49" fmla="*/ 0 h 439"/>
              <a:gd name="T50" fmla="*/ 149 w 445"/>
              <a:gd name="T51" fmla="*/ 50 h 439"/>
              <a:gd name="T52" fmla="*/ 154 w 445"/>
              <a:gd name="T53" fmla="*/ 55 h 439"/>
              <a:gd name="T54" fmla="*/ 149 w 445"/>
              <a:gd name="T55" fmla="*/ 50 h 439"/>
              <a:gd name="T56" fmla="*/ 45 w 445"/>
              <a:gd name="T57" fmla="*/ 147 h 439"/>
              <a:gd name="T58" fmla="*/ 45 w 445"/>
              <a:gd name="T59" fmla="*/ 148 h 439"/>
              <a:gd name="T60" fmla="*/ 10 w 445"/>
              <a:gd name="T61" fmla="*/ 204 h 439"/>
              <a:gd name="T62" fmla="*/ 0 w 445"/>
              <a:gd name="T63" fmla="*/ 270 h 439"/>
              <a:gd name="T64" fmla="*/ 11 w 445"/>
              <a:gd name="T65" fmla="*/ 341 h 439"/>
              <a:gd name="T66" fmla="*/ 43 w 445"/>
              <a:gd name="T67" fmla="*/ 394 h 439"/>
              <a:gd name="T68" fmla="*/ 100 w 445"/>
              <a:gd name="T69" fmla="*/ 426 h 439"/>
              <a:gd name="T70" fmla="*/ 174 w 445"/>
              <a:gd name="T71" fmla="*/ 439 h 439"/>
              <a:gd name="T72" fmla="*/ 236 w 445"/>
              <a:gd name="T73" fmla="*/ 429 h 439"/>
              <a:gd name="T74" fmla="*/ 290 w 445"/>
              <a:gd name="T75" fmla="*/ 396 h 439"/>
              <a:gd name="T76" fmla="*/ 285 w 445"/>
              <a:gd name="T77" fmla="*/ 391 h 439"/>
              <a:gd name="T78" fmla="*/ 289 w 445"/>
              <a:gd name="T79" fmla="*/ 396 h 439"/>
              <a:gd name="T80" fmla="*/ 393 w 445"/>
              <a:gd name="T81" fmla="*/ 299 h 439"/>
              <a:gd name="T82" fmla="*/ 393 w 445"/>
              <a:gd name="T83" fmla="*/ 299 h 439"/>
              <a:gd name="T84" fmla="*/ 445 w 445"/>
              <a:gd name="T85" fmla="*/ 174 h 439"/>
              <a:gd name="T86" fmla="*/ 395 w 445"/>
              <a:gd name="T87" fmla="*/ 52 h 439"/>
              <a:gd name="T88" fmla="*/ 390 w 445"/>
              <a:gd name="T89" fmla="*/ 57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45" h="439">
                <a:moveTo>
                  <a:pt x="390" y="57"/>
                </a:moveTo>
                <a:cubicBezTo>
                  <a:pt x="385" y="62"/>
                  <a:pt x="385" y="62"/>
                  <a:pt x="385" y="62"/>
                </a:cubicBezTo>
                <a:cubicBezTo>
                  <a:pt x="416" y="93"/>
                  <a:pt x="431" y="134"/>
                  <a:pt x="431" y="174"/>
                </a:cubicBezTo>
                <a:cubicBezTo>
                  <a:pt x="431" y="216"/>
                  <a:pt x="415" y="257"/>
                  <a:pt x="383" y="289"/>
                </a:cubicBezTo>
                <a:cubicBezTo>
                  <a:pt x="388" y="294"/>
                  <a:pt x="388" y="294"/>
                  <a:pt x="388" y="294"/>
                </a:cubicBezTo>
                <a:cubicBezTo>
                  <a:pt x="383" y="289"/>
                  <a:pt x="383" y="289"/>
                  <a:pt x="383" y="289"/>
                </a:cubicBezTo>
                <a:cubicBezTo>
                  <a:pt x="280" y="386"/>
                  <a:pt x="280" y="386"/>
                  <a:pt x="280" y="386"/>
                </a:cubicBezTo>
                <a:cubicBezTo>
                  <a:pt x="280" y="386"/>
                  <a:pt x="280" y="386"/>
                  <a:pt x="280" y="386"/>
                </a:cubicBezTo>
                <a:cubicBezTo>
                  <a:pt x="266" y="400"/>
                  <a:pt x="249" y="409"/>
                  <a:pt x="231" y="416"/>
                </a:cubicBezTo>
                <a:cubicBezTo>
                  <a:pt x="213" y="422"/>
                  <a:pt x="193" y="425"/>
                  <a:pt x="174" y="425"/>
                </a:cubicBezTo>
                <a:cubicBezTo>
                  <a:pt x="150" y="425"/>
                  <a:pt x="126" y="420"/>
                  <a:pt x="104" y="413"/>
                </a:cubicBezTo>
                <a:cubicBezTo>
                  <a:pt x="83" y="406"/>
                  <a:pt x="65" y="395"/>
                  <a:pt x="53" y="384"/>
                </a:cubicBezTo>
                <a:cubicBezTo>
                  <a:pt x="41" y="373"/>
                  <a:pt x="31" y="356"/>
                  <a:pt x="25" y="336"/>
                </a:cubicBezTo>
                <a:cubicBezTo>
                  <a:pt x="18" y="316"/>
                  <a:pt x="14" y="293"/>
                  <a:pt x="14" y="270"/>
                </a:cubicBezTo>
                <a:cubicBezTo>
                  <a:pt x="14" y="249"/>
                  <a:pt x="17" y="228"/>
                  <a:pt x="23" y="209"/>
                </a:cubicBezTo>
                <a:cubicBezTo>
                  <a:pt x="30" y="189"/>
                  <a:pt x="41" y="172"/>
                  <a:pt x="55" y="157"/>
                </a:cubicBezTo>
                <a:cubicBezTo>
                  <a:pt x="50" y="153"/>
                  <a:pt x="50" y="153"/>
                  <a:pt x="50" y="153"/>
                </a:cubicBezTo>
                <a:cubicBezTo>
                  <a:pt x="55" y="158"/>
                  <a:pt x="55" y="158"/>
                  <a:pt x="55" y="158"/>
                </a:cubicBezTo>
                <a:cubicBezTo>
                  <a:pt x="159" y="60"/>
                  <a:pt x="159" y="60"/>
                  <a:pt x="159" y="60"/>
                </a:cubicBezTo>
                <a:cubicBezTo>
                  <a:pt x="159" y="60"/>
                  <a:pt x="159" y="60"/>
                  <a:pt x="159" y="60"/>
                </a:cubicBezTo>
                <a:cubicBezTo>
                  <a:pt x="190" y="30"/>
                  <a:pt x="230" y="14"/>
                  <a:pt x="271" y="14"/>
                </a:cubicBezTo>
                <a:cubicBezTo>
                  <a:pt x="312" y="14"/>
                  <a:pt x="354" y="30"/>
                  <a:pt x="385" y="62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5" y="52"/>
                  <a:pt x="395" y="52"/>
                  <a:pt x="395" y="52"/>
                </a:cubicBezTo>
                <a:cubicBezTo>
                  <a:pt x="361" y="18"/>
                  <a:pt x="316" y="0"/>
                  <a:pt x="271" y="0"/>
                </a:cubicBezTo>
                <a:cubicBezTo>
                  <a:pt x="227" y="0"/>
                  <a:pt x="183" y="17"/>
                  <a:pt x="149" y="50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49" y="50"/>
                  <a:pt x="149" y="50"/>
                  <a:pt x="149" y="50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29" y="164"/>
                  <a:pt x="18" y="183"/>
                  <a:pt x="10" y="204"/>
                </a:cubicBezTo>
                <a:cubicBezTo>
                  <a:pt x="3" y="225"/>
                  <a:pt x="0" y="248"/>
                  <a:pt x="0" y="270"/>
                </a:cubicBezTo>
                <a:cubicBezTo>
                  <a:pt x="0" y="295"/>
                  <a:pt x="4" y="319"/>
                  <a:pt x="11" y="341"/>
                </a:cubicBezTo>
                <a:cubicBezTo>
                  <a:pt x="19" y="362"/>
                  <a:pt x="30" y="381"/>
                  <a:pt x="43" y="394"/>
                </a:cubicBezTo>
                <a:cubicBezTo>
                  <a:pt x="57" y="407"/>
                  <a:pt x="77" y="418"/>
                  <a:pt x="100" y="426"/>
                </a:cubicBezTo>
                <a:cubicBezTo>
                  <a:pt x="122" y="434"/>
                  <a:pt x="148" y="439"/>
                  <a:pt x="174" y="439"/>
                </a:cubicBezTo>
                <a:cubicBezTo>
                  <a:pt x="195" y="439"/>
                  <a:pt x="216" y="436"/>
                  <a:pt x="236" y="429"/>
                </a:cubicBezTo>
                <a:cubicBezTo>
                  <a:pt x="256" y="422"/>
                  <a:pt x="274" y="411"/>
                  <a:pt x="290" y="396"/>
                </a:cubicBezTo>
                <a:cubicBezTo>
                  <a:pt x="285" y="391"/>
                  <a:pt x="285" y="391"/>
                  <a:pt x="285" y="391"/>
                </a:cubicBezTo>
                <a:cubicBezTo>
                  <a:pt x="289" y="396"/>
                  <a:pt x="289" y="396"/>
                  <a:pt x="289" y="396"/>
                </a:cubicBezTo>
                <a:cubicBezTo>
                  <a:pt x="393" y="299"/>
                  <a:pt x="393" y="299"/>
                  <a:pt x="393" y="299"/>
                </a:cubicBezTo>
                <a:cubicBezTo>
                  <a:pt x="393" y="299"/>
                  <a:pt x="393" y="299"/>
                  <a:pt x="393" y="299"/>
                </a:cubicBezTo>
                <a:cubicBezTo>
                  <a:pt x="427" y="265"/>
                  <a:pt x="445" y="219"/>
                  <a:pt x="445" y="174"/>
                </a:cubicBezTo>
                <a:cubicBezTo>
                  <a:pt x="445" y="130"/>
                  <a:pt x="428" y="86"/>
                  <a:pt x="395" y="52"/>
                </a:cubicBezTo>
                <a:lnTo>
                  <a:pt x="390" y="57"/>
                </a:lnTo>
                <a:close/>
              </a:path>
            </a:pathLst>
          </a:custGeom>
          <a:solidFill>
            <a:srgbClr val="AEAF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Freeform 35"/>
          <p:cNvSpPr>
            <a:spLocks/>
          </p:cNvSpPr>
          <p:nvPr/>
        </p:nvSpPr>
        <p:spPr bwMode="auto">
          <a:xfrm>
            <a:off x="3336925" y="2978151"/>
            <a:ext cx="733425" cy="730250"/>
          </a:xfrm>
          <a:custGeom>
            <a:avLst/>
            <a:gdLst>
              <a:gd name="T0" fmla="*/ 461 w 525"/>
              <a:gd name="T1" fmla="*/ 66 h 523"/>
              <a:gd name="T2" fmla="*/ 461 w 525"/>
              <a:gd name="T3" fmla="*/ 66 h 523"/>
              <a:gd name="T4" fmla="*/ 458 w 525"/>
              <a:gd name="T5" fmla="*/ 303 h 523"/>
              <a:gd name="T6" fmla="*/ 301 w 525"/>
              <a:gd name="T7" fmla="*/ 458 h 523"/>
              <a:gd name="T8" fmla="*/ 64 w 525"/>
              <a:gd name="T9" fmla="*/ 456 h 523"/>
              <a:gd name="T10" fmla="*/ 66 w 525"/>
              <a:gd name="T11" fmla="*/ 220 h 523"/>
              <a:gd name="T12" fmla="*/ 224 w 525"/>
              <a:gd name="T13" fmla="*/ 64 h 523"/>
              <a:gd name="T14" fmla="*/ 461 w 525"/>
              <a:gd name="T15" fmla="*/ 66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5" h="523">
                <a:moveTo>
                  <a:pt x="461" y="66"/>
                </a:moveTo>
                <a:cubicBezTo>
                  <a:pt x="461" y="66"/>
                  <a:pt x="461" y="66"/>
                  <a:pt x="461" y="66"/>
                </a:cubicBezTo>
                <a:cubicBezTo>
                  <a:pt x="525" y="132"/>
                  <a:pt x="524" y="238"/>
                  <a:pt x="458" y="303"/>
                </a:cubicBezTo>
                <a:cubicBezTo>
                  <a:pt x="301" y="458"/>
                  <a:pt x="301" y="458"/>
                  <a:pt x="301" y="458"/>
                </a:cubicBezTo>
                <a:cubicBezTo>
                  <a:pt x="235" y="523"/>
                  <a:pt x="129" y="522"/>
                  <a:pt x="64" y="456"/>
                </a:cubicBezTo>
                <a:cubicBezTo>
                  <a:pt x="0" y="390"/>
                  <a:pt x="1" y="284"/>
                  <a:pt x="66" y="220"/>
                </a:cubicBezTo>
                <a:cubicBezTo>
                  <a:pt x="224" y="64"/>
                  <a:pt x="224" y="64"/>
                  <a:pt x="224" y="64"/>
                </a:cubicBezTo>
                <a:cubicBezTo>
                  <a:pt x="290" y="0"/>
                  <a:pt x="396" y="1"/>
                  <a:pt x="461" y="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36"/>
          <p:cNvSpPr>
            <a:spLocks/>
          </p:cNvSpPr>
          <p:nvPr/>
        </p:nvSpPr>
        <p:spPr bwMode="auto">
          <a:xfrm>
            <a:off x="3351213" y="2990851"/>
            <a:ext cx="704850" cy="703263"/>
          </a:xfrm>
          <a:custGeom>
            <a:avLst/>
            <a:gdLst>
              <a:gd name="T0" fmla="*/ 451 w 505"/>
              <a:gd name="T1" fmla="*/ 57 h 504"/>
              <a:gd name="T2" fmla="*/ 446 w 505"/>
              <a:gd name="T3" fmla="*/ 62 h 504"/>
              <a:gd name="T4" fmla="*/ 491 w 505"/>
              <a:gd name="T5" fmla="*/ 174 h 504"/>
              <a:gd name="T6" fmla="*/ 444 w 505"/>
              <a:gd name="T7" fmla="*/ 289 h 504"/>
              <a:gd name="T8" fmla="*/ 286 w 505"/>
              <a:gd name="T9" fmla="*/ 444 h 504"/>
              <a:gd name="T10" fmla="*/ 286 w 505"/>
              <a:gd name="T11" fmla="*/ 444 h 504"/>
              <a:gd name="T12" fmla="*/ 174 w 505"/>
              <a:gd name="T13" fmla="*/ 490 h 504"/>
              <a:gd name="T14" fmla="*/ 59 w 505"/>
              <a:gd name="T15" fmla="*/ 442 h 504"/>
              <a:gd name="T16" fmla="*/ 13 w 505"/>
              <a:gd name="T17" fmla="*/ 330 h 504"/>
              <a:gd name="T18" fmla="*/ 61 w 505"/>
              <a:gd name="T19" fmla="*/ 216 h 504"/>
              <a:gd name="T20" fmla="*/ 61 w 505"/>
              <a:gd name="T21" fmla="*/ 216 h 504"/>
              <a:gd name="T22" fmla="*/ 219 w 505"/>
              <a:gd name="T23" fmla="*/ 60 h 504"/>
              <a:gd name="T24" fmla="*/ 219 w 505"/>
              <a:gd name="T25" fmla="*/ 60 h 504"/>
              <a:gd name="T26" fmla="*/ 331 w 505"/>
              <a:gd name="T27" fmla="*/ 14 h 504"/>
              <a:gd name="T28" fmla="*/ 446 w 505"/>
              <a:gd name="T29" fmla="*/ 62 h 504"/>
              <a:gd name="T30" fmla="*/ 451 w 505"/>
              <a:gd name="T31" fmla="*/ 57 h 504"/>
              <a:gd name="T32" fmla="*/ 456 w 505"/>
              <a:gd name="T33" fmla="*/ 52 h 504"/>
              <a:gd name="T34" fmla="*/ 331 w 505"/>
              <a:gd name="T35" fmla="*/ 0 h 504"/>
              <a:gd name="T36" fmla="*/ 209 w 505"/>
              <a:gd name="T37" fmla="*/ 50 h 504"/>
              <a:gd name="T38" fmla="*/ 51 w 505"/>
              <a:gd name="T39" fmla="*/ 206 h 504"/>
              <a:gd name="T40" fmla="*/ 51 w 505"/>
              <a:gd name="T41" fmla="*/ 206 h 504"/>
              <a:gd name="T42" fmla="*/ 0 w 505"/>
              <a:gd name="T43" fmla="*/ 330 h 504"/>
              <a:gd name="T44" fmla="*/ 49 w 505"/>
              <a:gd name="T45" fmla="*/ 452 h 504"/>
              <a:gd name="T46" fmla="*/ 174 w 505"/>
              <a:gd name="T47" fmla="*/ 504 h 504"/>
              <a:gd name="T48" fmla="*/ 296 w 505"/>
              <a:gd name="T49" fmla="*/ 454 h 504"/>
              <a:gd name="T50" fmla="*/ 453 w 505"/>
              <a:gd name="T51" fmla="*/ 299 h 504"/>
              <a:gd name="T52" fmla="*/ 453 w 505"/>
              <a:gd name="T53" fmla="*/ 299 h 504"/>
              <a:gd name="T54" fmla="*/ 505 w 505"/>
              <a:gd name="T55" fmla="*/ 174 h 504"/>
              <a:gd name="T56" fmla="*/ 456 w 505"/>
              <a:gd name="T57" fmla="*/ 52 h 504"/>
              <a:gd name="T58" fmla="*/ 451 w 505"/>
              <a:gd name="T59" fmla="*/ 57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05" h="504">
                <a:moveTo>
                  <a:pt x="451" y="57"/>
                </a:moveTo>
                <a:cubicBezTo>
                  <a:pt x="446" y="62"/>
                  <a:pt x="446" y="62"/>
                  <a:pt x="446" y="62"/>
                </a:cubicBezTo>
                <a:cubicBezTo>
                  <a:pt x="476" y="93"/>
                  <a:pt x="491" y="134"/>
                  <a:pt x="491" y="174"/>
                </a:cubicBezTo>
                <a:cubicBezTo>
                  <a:pt x="491" y="216"/>
                  <a:pt x="475" y="258"/>
                  <a:pt x="444" y="289"/>
                </a:cubicBezTo>
                <a:cubicBezTo>
                  <a:pt x="286" y="444"/>
                  <a:pt x="286" y="444"/>
                  <a:pt x="286" y="444"/>
                </a:cubicBezTo>
                <a:cubicBezTo>
                  <a:pt x="286" y="444"/>
                  <a:pt x="286" y="444"/>
                  <a:pt x="286" y="444"/>
                </a:cubicBezTo>
                <a:cubicBezTo>
                  <a:pt x="255" y="475"/>
                  <a:pt x="214" y="490"/>
                  <a:pt x="174" y="490"/>
                </a:cubicBezTo>
                <a:cubicBezTo>
                  <a:pt x="132" y="490"/>
                  <a:pt x="90" y="474"/>
                  <a:pt x="59" y="442"/>
                </a:cubicBezTo>
                <a:cubicBezTo>
                  <a:pt x="29" y="411"/>
                  <a:pt x="13" y="371"/>
                  <a:pt x="13" y="330"/>
                </a:cubicBezTo>
                <a:cubicBezTo>
                  <a:pt x="13" y="288"/>
                  <a:pt x="29" y="247"/>
                  <a:pt x="61" y="216"/>
                </a:cubicBezTo>
                <a:cubicBezTo>
                  <a:pt x="61" y="216"/>
                  <a:pt x="61" y="216"/>
                  <a:pt x="61" y="216"/>
                </a:cubicBezTo>
                <a:cubicBezTo>
                  <a:pt x="219" y="60"/>
                  <a:pt x="219" y="60"/>
                  <a:pt x="219" y="60"/>
                </a:cubicBezTo>
                <a:cubicBezTo>
                  <a:pt x="219" y="60"/>
                  <a:pt x="219" y="60"/>
                  <a:pt x="219" y="60"/>
                </a:cubicBezTo>
                <a:cubicBezTo>
                  <a:pt x="250" y="30"/>
                  <a:pt x="291" y="14"/>
                  <a:pt x="331" y="14"/>
                </a:cubicBezTo>
                <a:cubicBezTo>
                  <a:pt x="373" y="14"/>
                  <a:pt x="414" y="30"/>
                  <a:pt x="446" y="62"/>
                </a:cubicBezTo>
                <a:cubicBezTo>
                  <a:pt x="451" y="57"/>
                  <a:pt x="451" y="57"/>
                  <a:pt x="451" y="57"/>
                </a:cubicBezTo>
                <a:cubicBezTo>
                  <a:pt x="456" y="52"/>
                  <a:pt x="456" y="52"/>
                  <a:pt x="456" y="52"/>
                </a:cubicBezTo>
                <a:cubicBezTo>
                  <a:pt x="422" y="18"/>
                  <a:pt x="376" y="0"/>
                  <a:pt x="331" y="0"/>
                </a:cubicBezTo>
                <a:cubicBezTo>
                  <a:pt x="287" y="0"/>
                  <a:pt x="243" y="17"/>
                  <a:pt x="209" y="50"/>
                </a:cubicBezTo>
                <a:cubicBezTo>
                  <a:pt x="51" y="206"/>
                  <a:pt x="51" y="206"/>
                  <a:pt x="51" y="206"/>
                </a:cubicBezTo>
                <a:cubicBezTo>
                  <a:pt x="51" y="206"/>
                  <a:pt x="51" y="206"/>
                  <a:pt x="51" y="206"/>
                </a:cubicBezTo>
                <a:cubicBezTo>
                  <a:pt x="17" y="240"/>
                  <a:pt x="0" y="285"/>
                  <a:pt x="0" y="330"/>
                </a:cubicBezTo>
                <a:cubicBezTo>
                  <a:pt x="0" y="374"/>
                  <a:pt x="16" y="418"/>
                  <a:pt x="49" y="452"/>
                </a:cubicBezTo>
                <a:cubicBezTo>
                  <a:pt x="83" y="486"/>
                  <a:pt x="128" y="504"/>
                  <a:pt x="174" y="504"/>
                </a:cubicBezTo>
                <a:cubicBezTo>
                  <a:pt x="218" y="504"/>
                  <a:pt x="262" y="487"/>
                  <a:pt x="296" y="454"/>
                </a:cubicBezTo>
                <a:cubicBezTo>
                  <a:pt x="453" y="299"/>
                  <a:pt x="453" y="299"/>
                  <a:pt x="453" y="299"/>
                </a:cubicBezTo>
                <a:cubicBezTo>
                  <a:pt x="453" y="299"/>
                  <a:pt x="453" y="299"/>
                  <a:pt x="453" y="299"/>
                </a:cubicBezTo>
                <a:cubicBezTo>
                  <a:pt x="488" y="265"/>
                  <a:pt x="505" y="220"/>
                  <a:pt x="505" y="174"/>
                </a:cubicBezTo>
                <a:cubicBezTo>
                  <a:pt x="505" y="130"/>
                  <a:pt x="489" y="86"/>
                  <a:pt x="456" y="52"/>
                </a:cubicBezTo>
                <a:lnTo>
                  <a:pt x="451" y="57"/>
                </a:lnTo>
                <a:close/>
              </a:path>
            </a:pathLst>
          </a:custGeom>
          <a:solidFill>
            <a:srgbClr val="AEAF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Freeform 38"/>
          <p:cNvSpPr>
            <a:spLocks/>
          </p:cNvSpPr>
          <p:nvPr/>
        </p:nvSpPr>
        <p:spPr bwMode="auto">
          <a:xfrm>
            <a:off x="919163" y="2992438"/>
            <a:ext cx="682625" cy="2320925"/>
          </a:xfrm>
          <a:custGeom>
            <a:avLst/>
            <a:gdLst>
              <a:gd name="T0" fmla="*/ 218 w 489"/>
              <a:gd name="T1" fmla="*/ 1658 h 1662"/>
              <a:gd name="T2" fmla="*/ 339 w 489"/>
              <a:gd name="T3" fmla="*/ 1662 h 1662"/>
              <a:gd name="T4" fmla="*/ 465 w 489"/>
              <a:gd name="T5" fmla="*/ 1204 h 1662"/>
              <a:gd name="T6" fmla="*/ 404 w 489"/>
              <a:gd name="T7" fmla="*/ 778 h 1662"/>
              <a:gd name="T8" fmla="*/ 485 w 489"/>
              <a:gd name="T9" fmla="*/ 294 h 1662"/>
              <a:gd name="T10" fmla="*/ 282 w 489"/>
              <a:gd name="T11" fmla="*/ 13 h 1662"/>
              <a:gd name="T12" fmla="*/ 190 w 489"/>
              <a:gd name="T13" fmla="*/ 178 h 1662"/>
              <a:gd name="T14" fmla="*/ 88 w 489"/>
              <a:gd name="T15" fmla="*/ 592 h 1662"/>
              <a:gd name="T16" fmla="*/ 51 w 489"/>
              <a:gd name="T17" fmla="*/ 1389 h 1662"/>
              <a:gd name="T18" fmla="*/ 218 w 489"/>
              <a:gd name="T19" fmla="*/ 1658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9" h="1662">
                <a:moveTo>
                  <a:pt x="218" y="1658"/>
                </a:moveTo>
                <a:cubicBezTo>
                  <a:pt x="339" y="1662"/>
                  <a:pt x="339" y="1662"/>
                  <a:pt x="339" y="1662"/>
                </a:cubicBezTo>
                <a:cubicBezTo>
                  <a:pt x="339" y="1662"/>
                  <a:pt x="477" y="1497"/>
                  <a:pt x="465" y="1204"/>
                </a:cubicBezTo>
                <a:cubicBezTo>
                  <a:pt x="453" y="911"/>
                  <a:pt x="404" y="778"/>
                  <a:pt x="404" y="778"/>
                </a:cubicBezTo>
                <a:cubicBezTo>
                  <a:pt x="404" y="778"/>
                  <a:pt x="489" y="442"/>
                  <a:pt x="485" y="294"/>
                </a:cubicBezTo>
                <a:cubicBezTo>
                  <a:pt x="481" y="146"/>
                  <a:pt x="400" y="0"/>
                  <a:pt x="282" y="13"/>
                </a:cubicBezTo>
                <a:cubicBezTo>
                  <a:pt x="213" y="21"/>
                  <a:pt x="196" y="118"/>
                  <a:pt x="190" y="178"/>
                </a:cubicBezTo>
                <a:cubicBezTo>
                  <a:pt x="190" y="178"/>
                  <a:pt x="169" y="306"/>
                  <a:pt x="88" y="592"/>
                </a:cubicBezTo>
                <a:cubicBezTo>
                  <a:pt x="15" y="851"/>
                  <a:pt x="0" y="1275"/>
                  <a:pt x="51" y="1389"/>
                </a:cubicBezTo>
                <a:cubicBezTo>
                  <a:pt x="158" y="1629"/>
                  <a:pt x="110" y="1637"/>
                  <a:pt x="218" y="16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Freeform 39"/>
          <p:cNvSpPr>
            <a:spLocks/>
          </p:cNvSpPr>
          <p:nvPr/>
        </p:nvSpPr>
        <p:spPr bwMode="auto">
          <a:xfrm>
            <a:off x="938213" y="2998788"/>
            <a:ext cx="668337" cy="2274888"/>
          </a:xfrm>
          <a:custGeom>
            <a:avLst/>
            <a:gdLst>
              <a:gd name="T0" fmla="*/ 458 w 478"/>
              <a:gd name="T1" fmla="*/ 1198 h 1629"/>
              <a:gd name="T2" fmla="*/ 396 w 478"/>
              <a:gd name="T3" fmla="*/ 770 h 1629"/>
              <a:gd name="T4" fmla="*/ 390 w 478"/>
              <a:gd name="T5" fmla="*/ 773 h 1629"/>
              <a:gd name="T6" fmla="*/ 397 w 478"/>
              <a:gd name="T7" fmla="*/ 775 h 1629"/>
              <a:gd name="T8" fmla="*/ 437 w 478"/>
              <a:gd name="T9" fmla="*/ 595 h 1629"/>
              <a:gd name="T10" fmla="*/ 465 w 478"/>
              <a:gd name="T11" fmla="*/ 439 h 1629"/>
              <a:gd name="T12" fmla="*/ 478 w 478"/>
              <a:gd name="T13" fmla="*/ 300 h 1629"/>
              <a:gd name="T14" fmla="*/ 478 w 478"/>
              <a:gd name="T15" fmla="*/ 289 h 1629"/>
              <a:gd name="T16" fmla="*/ 423 w 478"/>
              <a:gd name="T17" fmla="*/ 91 h 1629"/>
              <a:gd name="T18" fmla="*/ 362 w 478"/>
              <a:gd name="T19" fmla="*/ 26 h 1629"/>
              <a:gd name="T20" fmla="*/ 283 w 478"/>
              <a:gd name="T21" fmla="*/ 0 h 1629"/>
              <a:gd name="T22" fmla="*/ 267 w 478"/>
              <a:gd name="T23" fmla="*/ 1 h 1629"/>
              <a:gd name="T24" fmla="*/ 221 w 478"/>
              <a:gd name="T25" fmla="*/ 24 h 1629"/>
              <a:gd name="T26" fmla="*/ 183 w 478"/>
              <a:gd name="T27" fmla="*/ 94 h 1629"/>
              <a:gd name="T28" fmla="*/ 169 w 478"/>
              <a:gd name="T29" fmla="*/ 172 h 1629"/>
              <a:gd name="T30" fmla="*/ 176 w 478"/>
              <a:gd name="T31" fmla="*/ 173 h 1629"/>
              <a:gd name="T32" fmla="*/ 169 w 478"/>
              <a:gd name="T33" fmla="*/ 172 h 1629"/>
              <a:gd name="T34" fmla="*/ 168 w 478"/>
              <a:gd name="T35" fmla="*/ 173 h 1629"/>
              <a:gd name="T36" fmla="*/ 67 w 478"/>
              <a:gd name="T37" fmla="*/ 586 h 1629"/>
              <a:gd name="T38" fmla="*/ 0 w 478"/>
              <a:gd name="T39" fmla="*/ 1133 h 1629"/>
              <a:gd name="T40" fmla="*/ 8 w 478"/>
              <a:gd name="T41" fmla="*/ 1285 h 1629"/>
              <a:gd name="T42" fmla="*/ 30 w 478"/>
              <a:gd name="T43" fmla="*/ 1387 h 1629"/>
              <a:gd name="T44" fmla="*/ 89 w 478"/>
              <a:gd name="T45" fmla="*/ 1528 h 1629"/>
              <a:gd name="T46" fmla="*/ 105 w 478"/>
              <a:gd name="T47" fmla="*/ 1581 h 1629"/>
              <a:gd name="T48" fmla="*/ 111 w 478"/>
              <a:gd name="T49" fmla="*/ 1622 h 1629"/>
              <a:gd name="T50" fmla="*/ 110 w 478"/>
              <a:gd name="T51" fmla="*/ 1628 h 1629"/>
              <a:gd name="T52" fmla="*/ 124 w 478"/>
              <a:gd name="T53" fmla="*/ 1629 h 1629"/>
              <a:gd name="T54" fmla="*/ 125 w 478"/>
              <a:gd name="T55" fmla="*/ 1622 h 1629"/>
              <a:gd name="T56" fmla="*/ 118 w 478"/>
              <a:gd name="T57" fmla="*/ 1578 h 1629"/>
              <a:gd name="T58" fmla="*/ 43 w 478"/>
              <a:gd name="T59" fmla="*/ 1381 h 1629"/>
              <a:gd name="T60" fmla="*/ 21 w 478"/>
              <a:gd name="T61" fmla="*/ 1283 h 1629"/>
              <a:gd name="T62" fmla="*/ 14 w 478"/>
              <a:gd name="T63" fmla="*/ 1133 h 1629"/>
              <a:gd name="T64" fmla="*/ 81 w 478"/>
              <a:gd name="T65" fmla="*/ 589 h 1629"/>
              <a:gd name="T66" fmla="*/ 182 w 478"/>
              <a:gd name="T67" fmla="*/ 174 h 1629"/>
              <a:gd name="T68" fmla="*/ 182 w 478"/>
              <a:gd name="T69" fmla="*/ 174 h 1629"/>
              <a:gd name="T70" fmla="*/ 182 w 478"/>
              <a:gd name="T71" fmla="*/ 174 h 1629"/>
              <a:gd name="T72" fmla="*/ 205 w 478"/>
              <a:gd name="T73" fmla="*/ 73 h 1629"/>
              <a:gd name="T74" fmla="*/ 230 w 478"/>
              <a:gd name="T75" fmla="*/ 34 h 1629"/>
              <a:gd name="T76" fmla="*/ 269 w 478"/>
              <a:gd name="T77" fmla="*/ 15 h 1629"/>
              <a:gd name="T78" fmla="*/ 283 w 478"/>
              <a:gd name="T79" fmla="*/ 14 h 1629"/>
              <a:gd name="T80" fmla="*/ 354 w 478"/>
              <a:gd name="T81" fmla="*/ 37 h 1629"/>
              <a:gd name="T82" fmla="*/ 432 w 478"/>
              <a:gd name="T83" fmla="*/ 140 h 1629"/>
              <a:gd name="T84" fmla="*/ 464 w 478"/>
              <a:gd name="T85" fmla="*/ 289 h 1629"/>
              <a:gd name="T86" fmla="*/ 464 w 478"/>
              <a:gd name="T87" fmla="*/ 300 h 1629"/>
              <a:gd name="T88" fmla="*/ 452 w 478"/>
              <a:gd name="T89" fmla="*/ 437 h 1629"/>
              <a:gd name="T90" fmla="*/ 409 w 478"/>
              <a:gd name="T91" fmla="*/ 662 h 1629"/>
              <a:gd name="T92" fmla="*/ 391 w 478"/>
              <a:gd name="T93" fmla="*/ 741 h 1629"/>
              <a:gd name="T94" fmla="*/ 385 w 478"/>
              <a:gd name="T95" fmla="*/ 763 h 1629"/>
              <a:gd name="T96" fmla="*/ 383 w 478"/>
              <a:gd name="T97" fmla="*/ 771 h 1629"/>
              <a:gd name="T98" fmla="*/ 383 w 478"/>
              <a:gd name="T99" fmla="*/ 773 h 1629"/>
              <a:gd name="T100" fmla="*/ 383 w 478"/>
              <a:gd name="T101" fmla="*/ 775 h 1629"/>
              <a:gd name="T102" fmla="*/ 383 w 478"/>
              <a:gd name="T103" fmla="*/ 775 h 1629"/>
              <a:gd name="T104" fmla="*/ 444 w 478"/>
              <a:gd name="T105" fmla="*/ 1199 h 1629"/>
              <a:gd name="T106" fmla="*/ 458 w 478"/>
              <a:gd name="T107" fmla="*/ 1198 h 1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78" h="1629">
                <a:moveTo>
                  <a:pt x="458" y="1198"/>
                </a:moveTo>
                <a:cubicBezTo>
                  <a:pt x="446" y="905"/>
                  <a:pt x="397" y="771"/>
                  <a:pt x="396" y="770"/>
                </a:cubicBezTo>
                <a:cubicBezTo>
                  <a:pt x="390" y="773"/>
                  <a:pt x="390" y="773"/>
                  <a:pt x="390" y="773"/>
                </a:cubicBezTo>
                <a:cubicBezTo>
                  <a:pt x="397" y="775"/>
                  <a:pt x="397" y="775"/>
                  <a:pt x="397" y="775"/>
                </a:cubicBezTo>
                <a:cubicBezTo>
                  <a:pt x="397" y="774"/>
                  <a:pt x="417" y="694"/>
                  <a:pt x="437" y="595"/>
                </a:cubicBezTo>
                <a:cubicBezTo>
                  <a:pt x="448" y="545"/>
                  <a:pt x="458" y="491"/>
                  <a:pt x="465" y="439"/>
                </a:cubicBezTo>
                <a:cubicBezTo>
                  <a:pt x="473" y="387"/>
                  <a:pt x="478" y="338"/>
                  <a:pt x="478" y="300"/>
                </a:cubicBezTo>
                <a:cubicBezTo>
                  <a:pt x="478" y="296"/>
                  <a:pt x="478" y="292"/>
                  <a:pt x="478" y="289"/>
                </a:cubicBezTo>
                <a:cubicBezTo>
                  <a:pt x="476" y="217"/>
                  <a:pt x="456" y="145"/>
                  <a:pt x="423" y="91"/>
                </a:cubicBezTo>
                <a:cubicBezTo>
                  <a:pt x="406" y="64"/>
                  <a:pt x="386" y="42"/>
                  <a:pt x="362" y="26"/>
                </a:cubicBezTo>
                <a:cubicBezTo>
                  <a:pt x="339" y="10"/>
                  <a:pt x="312" y="0"/>
                  <a:pt x="283" y="0"/>
                </a:cubicBezTo>
                <a:cubicBezTo>
                  <a:pt x="278" y="0"/>
                  <a:pt x="273" y="1"/>
                  <a:pt x="267" y="1"/>
                </a:cubicBezTo>
                <a:cubicBezTo>
                  <a:pt x="249" y="3"/>
                  <a:pt x="233" y="11"/>
                  <a:pt x="221" y="24"/>
                </a:cubicBezTo>
                <a:cubicBezTo>
                  <a:pt x="202" y="42"/>
                  <a:pt x="191" y="67"/>
                  <a:pt x="183" y="94"/>
                </a:cubicBezTo>
                <a:cubicBezTo>
                  <a:pt x="175" y="121"/>
                  <a:pt x="171" y="150"/>
                  <a:pt x="169" y="172"/>
                </a:cubicBezTo>
                <a:cubicBezTo>
                  <a:pt x="176" y="173"/>
                  <a:pt x="176" y="173"/>
                  <a:pt x="176" y="173"/>
                </a:cubicBezTo>
                <a:cubicBezTo>
                  <a:pt x="169" y="172"/>
                  <a:pt x="169" y="172"/>
                  <a:pt x="169" y="172"/>
                </a:cubicBezTo>
                <a:cubicBezTo>
                  <a:pt x="169" y="172"/>
                  <a:pt x="169" y="173"/>
                  <a:pt x="168" y="173"/>
                </a:cubicBezTo>
                <a:cubicBezTo>
                  <a:pt x="166" y="188"/>
                  <a:pt x="143" y="317"/>
                  <a:pt x="67" y="586"/>
                </a:cubicBezTo>
                <a:cubicBezTo>
                  <a:pt x="23" y="743"/>
                  <a:pt x="0" y="960"/>
                  <a:pt x="0" y="1133"/>
                </a:cubicBezTo>
                <a:cubicBezTo>
                  <a:pt x="0" y="1190"/>
                  <a:pt x="3" y="1241"/>
                  <a:pt x="8" y="1285"/>
                </a:cubicBezTo>
                <a:cubicBezTo>
                  <a:pt x="13" y="1328"/>
                  <a:pt x="20" y="1363"/>
                  <a:pt x="30" y="1387"/>
                </a:cubicBezTo>
                <a:cubicBezTo>
                  <a:pt x="54" y="1441"/>
                  <a:pt x="74" y="1488"/>
                  <a:pt x="89" y="1528"/>
                </a:cubicBezTo>
                <a:cubicBezTo>
                  <a:pt x="96" y="1547"/>
                  <a:pt x="101" y="1565"/>
                  <a:pt x="105" y="1581"/>
                </a:cubicBezTo>
                <a:cubicBezTo>
                  <a:pt x="109" y="1597"/>
                  <a:pt x="111" y="1610"/>
                  <a:pt x="111" y="1622"/>
                </a:cubicBezTo>
                <a:cubicBezTo>
                  <a:pt x="111" y="1624"/>
                  <a:pt x="111" y="1626"/>
                  <a:pt x="110" y="1628"/>
                </a:cubicBezTo>
                <a:cubicBezTo>
                  <a:pt x="124" y="1629"/>
                  <a:pt x="124" y="1629"/>
                  <a:pt x="124" y="1629"/>
                </a:cubicBezTo>
                <a:cubicBezTo>
                  <a:pt x="124" y="1627"/>
                  <a:pt x="125" y="1624"/>
                  <a:pt x="125" y="1622"/>
                </a:cubicBezTo>
                <a:cubicBezTo>
                  <a:pt x="125" y="1609"/>
                  <a:pt x="122" y="1594"/>
                  <a:pt x="118" y="1578"/>
                </a:cubicBezTo>
                <a:cubicBezTo>
                  <a:pt x="107" y="1528"/>
                  <a:pt x="79" y="1462"/>
                  <a:pt x="43" y="1381"/>
                </a:cubicBezTo>
                <a:cubicBezTo>
                  <a:pt x="34" y="1360"/>
                  <a:pt x="26" y="1326"/>
                  <a:pt x="21" y="1283"/>
                </a:cubicBezTo>
                <a:cubicBezTo>
                  <a:pt x="16" y="1241"/>
                  <a:pt x="14" y="1189"/>
                  <a:pt x="14" y="1133"/>
                </a:cubicBezTo>
                <a:cubicBezTo>
                  <a:pt x="14" y="961"/>
                  <a:pt x="37" y="745"/>
                  <a:pt x="81" y="589"/>
                </a:cubicBezTo>
                <a:cubicBezTo>
                  <a:pt x="162" y="302"/>
                  <a:pt x="182" y="175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86" y="144"/>
                  <a:pt x="192" y="105"/>
                  <a:pt x="205" y="73"/>
                </a:cubicBezTo>
                <a:cubicBezTo>
                  <a:pt x="212" y="58"/>
                  <a:pt x="220" y="44"/>
                  <a:pt x="230" y="34"/>
                </a:cubicBezTo>
                <a:cubicBezTo>
                  <a:pt x="241" y="23"/>
                  <a:pt x="253" y="17"/>
                  <a:pt x="269" y="15"/>
                </a:cubicBezTo>
                <a:cubicBezTo>
                  <a:pt x="274" y="14"/>
                  <a:pt x="278" y="14"/>
                  <a:pt x="283" y="14"/>
                </a:cubicBezTo>
                <a:cubicBezTo>
                  <a:pt x="309" y="14"/>
                  <a:pt x="333" y="22"/>
                  <a:pt x="354" y="37"/>
                </a:cubicBezTo>
                <a:cubicBezTo>
                  <a:pt x="386" y="59"/>
                  <a:pt x="413" y="96"/>
                  <a:pt x="432" y="140"/>
                </a:cubicBezTo>
                <a:cubicBezTo>
                  <a:pt x="451" y="185"/>
                  <a:pt x="463" y="237"/>
                  <a:pt x="464" y="289"/>
                </a:cubicBezTo>
                <a:cubicBezTo>
                  <a:pt x="464" y="293"/>
                  <a:pt x="464" y="296"/>
                  <a:pt x="464" y="300"/>
                </a:cubicBezTo>
                <a:cubicBezTo>
                  <a:pt x="464" y="337"/>
                  <a:pt x="459" y="386"/>
                  <a:pt x="452" y="437"/>
                </a:cubicBezTo>
                <a:cubicBezTo>
                  <a:pt x="440" y="514"/>
                  <a:pt x="423" y="598"/>
                  <a:pt x="409" y="662"/>
                </a:cubicBezTo>
                <a:cubicBezTo>
                  <a:pt x="402" y="694"/>
                  <a:pt x="395" y="721"/>
                  <a:pt x="391" y="741"/>
                </a:cubicBezTo>
                <a:cubicBezTo>
                  <a:pt x="388" y="750"/>
                  <a:pt x="386" y="758"/>
                  <a:pt x="385" y="763"/>
                </a:cubicBezTo>
                <a:cubicBezTo>
                  <a:pt x="384" y="768"/>
                  <a:pt x="383" y="771"/>
                  <a:pt x="383" y="771"/>
                </a:cubicBezTo>
                <a:cubicBezTo>
                  <a:pt x="383" y="773"/>
                  <a:pt x="383" y="773"/>
                  <a:pt x="383" y="773"/>
                </a:cubicBezTo>
                <a:cubicBezTo>
                  <a:pt x="383" y="775"/>
                  <a:pt x="383" y="775"/>
                  <a:pt x="383" y="775"/>
                </a:cubicBezTo>
                <a:cubicBezTo>
                  <a:pt x="383" y="775"/>
                  <a:pt x="383" y="775"/>
                  <a:pt x="383" y="775"/>
                </a:cubicBezTo>
                <a:cubicBezTo>
                  <a:pt x="385" y="779"/>
                  <a:pt x="432" y="911"/>
                  <a:pt x="444" y="1199"/>
                </a:cubicBezTo>
                <a:lnTo>
                  <a:pt x="458" y="1198"/>
                </a:lnTo>
                <a:close/>
              </a:path>
            </a:pathLst>
          </a:custGeom>
          <a:solidFill>
            <a:srgbClr val="AEAF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99B3338-F36F-4A2A-B7F0-DE1DD5317A8D}"/>
              </a:ext>
            </a:extLst>
          </p:cNvPr>
          <p:cNvGrpSpPr/>
          <p:nvPr/>
        </p:nvGrpSpPr>
        <p:grpSpPr>
          <a:xfrm>
            <a:off x="225278" y="880981"/>
            <a:ext cx="11131430" cy="727075"/>
            <a:chOff x="225278" y="880981"/>
            <a:chExt cx="11131430" cy="727075"/>
          </a:xfrm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6983BE70-CF37-48FE-B8FA-D0585B84C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78" y="880981"/>
              <a:ext cx="727075" cy="727075"/>
            </a:xfrm>
            <a:custGeom>
              <a:avLst/>
              <a:gdLst>
                <a:gd name="T0" fmla="*/ 541 w 594"/>
                <a:gd name="T1" fmla="*/ 21 h 594"/>
                <a:gd name="T2" fmla="*/ 374 w 594"/>
                <a:gd name="T3" fmla="*/ 152 h 594"/>
                <a:gd name="T4" fmla="*/ 302 w 594"/>
                <a:gd name="T5" fmla="*/ 121 h 594"/>
                <a:gd name="T6" fmla="*/ 316 w 594"/>
                <a:gd name="T7" fmla="*/ 92 h 594"/>
                <a:gd name="T8" fmla="*/ 313 w 594"/>
                <a:gd name="T9" fmla="*/ 90 h 594"/>
                <a:gd name="T10" fmla="*/ 281 w 594"/>
                <a:gd name="T11" fmla="*/ 106 h 594"/>
                <a:gd name="T12" fmla="*/ 276 w 594"/>
                <a:gd name="T13" fmla="*/ 111 h 594"/>
                <a:gd name="T14" fmla="*/ 249 w 594"/>
                <a:gd name="T15" fmla="*/ 99 h 594"/>
                <a:gd name="T16" fmla="*/ 251 w 594"/>
                <a:gd name="T17" fmla="*/ 98 h 594"/>
                <a:gd name="T18" fmla="*/ 267 w 594"/>
                <a:gd name="T19" fmla="*/ 65 h 594"/>
                <a:gd name="T20" fmla="*/ 265 w 594"/>
                <a:gd name="T21" fmla="*/ 63 h 594"/>
                <a:gd name="T22" fmla="*/ 232 w 594"/>
                <a:gd name="T23" fmla="*/ 79 h 594"/>
                <a:gd name="T24" fmla="*/ 224 w 594"/>
                <a:gd name="T25" fmla="*/ 88 h 594"/>
                <a:gd name="T26" fmla="*/ 201 w 594"/>
                <a:gd name="T27" fmla="*/ 79 h 594"/>
                <a:gd name="T28" fmla="*/ 108 w 594"/>
                <a:gd name="T29" fmla="*/ 83 h 594"/>
                <a:gd name="T30" fmla="*/ 267 w 594"/>
                <a:gd name="T31" fmla="*/ 255 h 594"/>
                <a:gd name="T32" fmla="*/ 148 w 594"/>
                <a:gd name="T33" fmla="*/ 410 h 594"/>
                <a:gd name="T34" fmla="*/ 78 w 594"/>
                <a:gd name="T35" fmla="*/ 403 h 594"/>
                <a:gd name="T36" fmla="*/ 0 w 594"/>
                <a:gd name="T37" fmla="*/ 443 h 594"/>
                <a:gd name="T38" fmla="*/ 96 w 594"/>
                <a:gd name="T39" fmla="*/ 461 h 594"/>
                <a:gd name="T40" fmla="*/ 128 w 594"/>
                <a:gd name="T41" fmla="*/ 467 h 594"/>
                <a:gd name="T42" fmla="*/ 133 w 594"/>
                <a:gd name="T43" fmla="*/ 498 h 594"/>
                <a:gd name="T44" fmla="*/ 151 w 594"/>
                <a:gd name="T45" fmla="*/ 594 h 594"/>
                <a:gd name="T46" fmla="*/ 191 w 594"/>
                <a:gd name="T47" fmla="*/ 516 h 594"/>
                <a:gd name="T48" fmla="*/ 184 w 594"/>
                <a:gd name="T49" fmla="*/ 446 h 594"/>
                <a:gd name="T50" fmla="*/ 339 w 594"/>
                <a:gd name="T51" fmla="*/ 328 h 594"/>
                <a:gd name="T52" fmla="*/ 511 w 594"/>
                <a:gd name="T53" fmla="*/ 486 h 594"/>
                <a:gd name="T54" fmla="*/ 515 w 594"/>
                <a:gd name="T55" fmla="*/ 393 h 594"/>
                <a:gd name="T56" fmla="*/ 506 w 594"/>
                <a:gd name="T57" fmla="*/ 371 h 594"/>
                <a:gd name="T58" fmla="*/ 515 w 594"/>
                <a:gd name="T59" fmla="*/ 362 h 594"/>
                <a:gd name="T60" fmla="*/ 531 w 594"/>
                <a:gd name="T61" fmla="*/ 330 h 594"/>
                <a:gd name="T62" fmla="*/ 529 w 594"/>
                <a:gd name="T63" fmla="*/ 327 h 594"/>
                <a:gd name="T64" fmla="*/ 496 w 594"/>
                <a:gd name="T65" fmla="*/ 344 h 594"/>
                <a:gd name="T66" fmla="*/ 495 w 594"/>
                <a:gd name="T67" fmla="*/ 345 h 594"/>
                <a:gd name="T68" fmla="*/ 484 w 594"/>
                <a:gd name="T69" fmla="*/ 318 h 594"/>
                <a:gd name="T70" fmla="*/ 488 w 594"/>
                <a:gd name="T71" fmla="*/ 314 h 594"/>
                <a:gd name="T72" fmla="*/ 504 w 594"/>
                <a:gd name="T73" fmla="*/ 281 h 594"/>
                <a:gd name="T74" fmla="*/ 502 w 594"/>
                <a:gd name="T75" fmla="*/ 279 h 594"/>
                <a:gd name="T76" fmla="*/ 473 w 594"/>
                <a:gd name="T77" fmla="*/ 292 h 594"/>
                <a:gd name="T78" fmla="*/ 443 w 594"/>
                <a:gd name="T79" fmla="*/ 220 h 594"/>
                <a:gd name="T80" fmla="*/ 573 w 594"/>
                <a:gd name="T81" fmla="*/ 53 h 594"/>
                <a:gd name="T82" fmla="*/ 589 w 594"/>
                <a:gd name="T83" fmla="*/ 5 h 594"/>
                <a:gd name="T84" fmla="*/ 541 w 594"/>
                <a:gd name="T85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" h="594">
                  <a:moveTo>
                    <a:pt x="541" y="21"/>
                  </a:moveTo>
                  <a:cubicBezTo>
                    <a:pt x="374" y="152"/>
                    <a:pt x="374" y="152"/>
                    <a:pt x="374" y="15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14" y="109"/>
                    <a:pt x="320" y="96"/>
                    <a:pt x="316" y="92"/>
                  </a:cubicBezTo>
                  <a:cubicBezTo>
                    <a:pt x="313" y="90"/>
                    <a:pt x="313" y="90"/>
                    <a:pt x="313" y="90"/>
                  </a:cubicBezTo>
                  <a:cubicBezTo>
                    <a:pt x="309" y="85"/>
                    <a:pt x="294" y="93"/>
                    <a:pt x="281" y="106"/>
                  </a:cubicBezTo>
                  <a:cubicBezTo>
                    <a:pt x="279" y="108"/>
                    <a:pt x="278" y="109"/>
                    <a:pt x="276" y="111"/>
                  </a:cubicBezTo>
                  <a:cubicBezTo>
                    <a:pt x="249" y="99"/>
                    <a:pt x="249" y="99"/>
                    <a:pt x="249" y="99"/>
                  </a:cubicBezTo>
                  <a:cubicBezTo>
                    <a:pt x="250" y="99"/>
                    <a:pt x="250" y="98"/>
                    <a:pt x="251" y="98"/>
                  </a:cubicBezTo>
                  <a:cubicBezTo>
                    <a:pt x="264" y="84"/>
                    <a:pt x="271" y="70"/>
                    <a:pt x="267" y="65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0" y="58"/>
                    <a:pt x="245" y="66"/>
                    <a:pt x="232" y="79"/>
                  </a:cubicBezTo>
                  <a:cubicBezTo>
                    <a:pt x="229" y="82"/>
                    <a:pt x="226" y="85"/>
                    <a:pt x="224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364" y="190"/>
                    <a:pt x="267" y="255"/>
                  </a:cubicBezTo>
                  <a:cubicBezTo>
                    <a:pt x="223" y="284"/>
                    <a:pt x="148" y="410"/>
                    <a:pt x="148" y="410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96" y="461"/>
                    <a:pt x="96" y="461"/>
                    <a:pt x="96" y="461"/>
                  </a:cubicBezTo>
                  <a:cubicBezTo>
                    <a:pt x="128" y="467"/>
                    <a:pt x="128" y="467"/>
                    <a:pt x="128" y="467"/>
                  </a:cubicBezTo>
                  <a:cubicBezTo>
                    <a:pt x="133" y="498"/>
                    <a:pt x="133" y="498"/>
                    <a:pt x="133" y="498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91" y="516"/>
                    <a:pt x="191" y="516"/>
                    <a:pt x="191" y="516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4" y="446"/>
                    <a:pt x="310" y="371"/>
                    <a:pt x="339" y="328"/>
                  </a:cubicBezTo>
                  <a:cubicBezTo>
                    <a:pt x="404" y="231"/>
                    <a:pt x="511" y="486"/>
                    <a:pt x="511" y="486"/>
                  </a:cubicBezTo>
                  <a:cubicBezTo>
                    <a:pt x="515" y="393"/>
                    <a:pt x="515" y="393"/>
                    <a:pt x="515" y="393"/>
                  </a:cubicBezTo>
                  <a:cubicBezTo>
                    <a:pt x="506" y="371"/>
                    <a:pt x="506" y="371"/>
                    <a:pt x="506" y="371"/>
                  </a:cubicBezTo>
                  <a:cubicBezTo>
                    <a:pt x="509" y="368"/>
                    <a:pt x="512" y="365"/>
                    <a:pt x="515" y="362"/>
                  </a:cubicBezTo>
                  <a:cubicBezTo>
                    <a:pt x="529" y="349"/>
                    <a:pt x="536" y="334"/>
                    <a:pt x="531" y="330"/>
                  </a:cubicBezTo>
                  <a:cubicBezTo>
                    <a:pt x="529" y="327"/>
                    <a:pt x="529" y="327"/>
                    <a:pt x="529" y="327"/>
                  </a:cubicBezTo>
                  <a:cubicBezTo>
                    <a:pt x="525" y="323"/>
                    <a:pt x="510" y="330"/>
                    <a:pt x="496" y="344"/>
                  </a:cubicBezTo>
                  <a:cubicBezTo>
                    <a:pt x="496" y="344"/>
                    <a:pt x="496" y="345"/>
                    <a:pt x="495" y="345"/>
                  </a:cubicBezTo>
                  <a:cubicBezTo>
                    <a:pt x="484" y="318"/>
                    <a:pt x="484" y="318"/>
                    <a:pt x="484" y="318"/>
                  </a:cubicBezTo>
                  <a:cubicBezTo>
                    <a:pt x="485" y="317"/>
                    <a:pt x="487" y="315"/>
                    <a:pt x="488" y="314"/>
                  </a:cubicBezTo>
                  <a:cubicBezTo>
                    <a:pt x="502" y="300"/>
                    <a:pt x="509" y="286"/>
                    <a:pt x="504" y="281"/>
                  </a:cubicBezTo>
                  <a:cubicBezTo>
                    <a:pt x="502" y="279"/>
                    <a:pt x="502" y="279"/>
                    <a:pt x="502" y="279"/>
                  </a:cubicBezTo>
                  <a:cubicBezTo>
                    <a:pt x="498" y="275"/>
                    <a:pt x="485" y="280"/>
                    <a:pt x="473" y="292"/>
                  </a:cubicBezTo>
                  <a:cubicBezTo>
                    <a:pt x="443" y="220"/>
                    <a:pt x="443" y="220"/>
                    <a:pt x="443" y="220"/>
                  </a:cubicBezTo>
                  <a:cubicBezTo>
                    <a:pt x="573" y="53"/>
                    <a:pt x="573" y="53"/>
                    <a:pt x="573" y="53"/>
                  </a:cubicBezTo>
                  <a:cubicBezTo>
                    <a:pt x="573" y="53"/>
                    <a:pt x="594" y="29"/>
                    <a:pt x="589" y="5"/>
                  </a:cubicBezTo>
                  <a:cubicBezTo>
                    <a:pt x="566" y="0"/>
                    <a:pt x="541" y="21"/>
                    <a:pt x="541" y="21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39DED10B-B7AB-4AD9-932C-D7DAC7E92532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3" y="972375"/>
              <a:ext cx="1040435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2613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3. What?</a:t>
            </a:r>
            <a:endParaRPr lang="ko-KR" altLang="en-US" b="1" dirty="0"/>
          </a:p>
        </p:txBody>
      </p:sp>
      <p:sp>
        <p:nvSpPr>
          <p:cNvPr id="782" name="직사각형 781"/>
          <p:cNvSpPr/>
          <p:nvPr/>
        </p:nvSpPr>
        <p:spPr>
          <a:xfrm>
            <a:off x="850336" y="2082068"/>
            <a:ext cx="33105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800" b="1" dirty="0">
                <a:solidFill>
                  <a:srgbClr val="262626"/>
                </a:solidFill>
              </a:rPr>
              <a:t>객체정보 전송 기능</a:t>
            </a:r>
            <a:endParaRPr lang="en-US" altLang="ko-KR" sz="2800" b="1" dirty="0">
              <a:solidFill>
                <a:srgbClr val="262626"/>
              </a:solidFill>
            </a:endParaRPr>
          </a:p>
        </p:txBody>
      </p:sp>
      <p:sp>
        <p:nvSpPr>
          <p:cNvPr id="783" name="직사각형 782"/>
          <p:cNvSpPr/>
          <p:nvPr/>
        </p:nvSpPr>
        <p:spPr>
          <a:xfrm>
            <a:off x="2054192" y="3994937"/>
            <a:ext cx="21066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800" b="1" dirty="0">
                <a:solidFill>
                  <a:srgbClr val="262626"/>
                </a:solidFill>
              </a:rPr>
              <a:t>피드백 기능</a:t>
            </a:r>
            <a:endParaRPr lang="en-US" altLang="ko-KR" sz="2800" b="1" dirty="0">
              <a:solidFill>
                <a:srgbClr val="262626"/>
              </a:solidFill>
            </a:endParaRPr>
          </a:p>
        </p:txBody>
      </p:sp>
      <p:sp>
        <p:nvSpPr>
          <p:cNvPr id="784" name="직사각형 783"/>
          <p:cNvSpPr/>
          <p:nvPr/>
        </p:nvSpPr>
        <p:spPr>
          <a:xfrm>
            <a:off x="7910542" y="2082068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262626"/>
                </a:solidFill>
              </a:rPr>
              <a:t>환경 설정 기능</a:t>
            </a:r>
            <a:endParaRPr lang="en-US" altLang="ko-KR" sz="2800" b="1" dirty="0">
              <a:solidFill>
                <a:srgbClr val="262626"/>
              </a:solidFill>
            </a:endParaRPr>
          </a:p>
        </p:txBody>
      </p:sp>
      <p:sp>
        <p:nvSpPr>
          <p:cNvPr id="785" name="직사각형 784"/>
          <p:cNvSpPr/>
          <p:nvPr/>
        </p:nvSpPr>
        <p:spPr>
          <a:xfrm>
            <a:off x="7910542" y="3994937"/>
            <a:ext cx="34371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262626"/>
                </a:solidFill>
              </a:rPr>
              <a:t>분석 결과 확인 기능</a:t>
            </a:r>
            <a:endParaRPr lang="en-US" altLang="ko-KR" sz="2800" b="1" dirty="0">
              <a:solidFill>
                <a:srgbClr val="262626"/>
              </a:solidFill>
            </a:endParaRPr>
          </a:p>
        </p:txBody>
      </p:sp>
      <p:sp>
        <p:nvSpPr>
          <p:cNvPr id="786" name="TextBox 146"/>
          <p:cNvSpPr txBox="1">
            <a:spLocks noChangeArrowheads="1"/>
          </p:cNvSpPr>
          <p:nvPr/>
        </p:nvSpPr>
        <p:spPr bwMode="auto">
          <a:xfrm>
            <a:off x="0" y="2596229"/>
            <a:ext cx="445008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228600" indent="-228600" algn="r">
              <a:buFont typeface="+mj-lt"/>
              <a:buAutoNum type="arabicPeriod"/>
            </a:pPr>
            <a:r>
              <a:rPr lang="ko-KR" altLang="en-US" sz="2000" dirty="0">
                <a:solidFill>
                  <a:srgbClr val="262626"/>
                </a:solidFill>
                <a:latin typeface="+mn-ea"/>
              </a:rPr>
              <a:t>갤러리를 통한 객체정보 전송</a:t>
            </a:r>
            <a:endParaRPr lang="en-US" altLang="ko-KR" sz="2000" dirty="0">
              <a:solidFill>
                <a:srgbClr val="262626"/>
              </a:solidFill>
              <a:latin typeface="+mn-ea"/>
            </a:endParaRPr>
          </a:p>
          <a:p>
            <a:pPr marL="228600" indent="-228600" algn="r">
              <a:buFont typeface="+mj-lt"/>
              <a:buAutoNum type="arabicPeriod"/>
            </a:pPr>
            <a:r>
              <a:rPr lang="ko-KR" altLang="en-US" sz="2000" dirty="0">
                <a:solidFill>
                  <a:srgbClr val="262626"/>
                </a:solidFill>
                <a:latin typeface="+mn-ea"/>
              </a:rPr>
              <a:t>카메라를 통한 객체정보 전송</a:t>
            </a:r>
            <a:endParaRPr lang="en-US" altLang="ko-KR" sz="2000" dirty="0">
              <a:solidFill>
                <a:srgbClr val="262626"/>
              </a:solidFill>
              <a:latin typeface="+mn-ea"/>
            </a:endParaRPr>
          </a:p>
          <a:p>
            <a:pPr marL="228600" indent="-228600" algn="r">
              <a:buFont typeface="+mj-lt"/>
              <a:buAutoNum type="arabicPeriod"/>
            </a:pPr>
            <a:r>
              <a:rPr lang="ko-KR" altLang="en-US" sz="2000" dirty="0">
                <a:solidFill>
                  <a:srgbClr val="262626"/>
                </a:solidFill>
                <a:latin typeface="+mn-ea"/>
              </a:rPr>
              <a:t>키워드를 통한 객체정보 전송</a:t>
            </a:r>
            <a:endParaRPr lang="en-US" altLang="ko-KR" sz="2000" dirty="0">
              <a:solidFill>
                <a:srgbClr val="262626"/>
              </a:solidFill>
              <a:latin typeface="+mn-ea"/>
            </a:endParaRPr>
          </a:p>
        </p:txBody>
      </p:sp>
      <p:sp>
        <p:nvSpPr>
          <p:cNvPr id="787" name="TextBox 146"/>
          <p:cNvSpPr txBox="1">
            <a:spLocks noChangeArrowheads="1"/>
          </p:cNvSpPr>
          <p:nvPr/>
        </p:nvSpPr>
        <p:spPr bwMode="auto">
          <a:xfrm>
            <a:off x="0" y="4571072"/>
            <a:ext cx="44500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228600" indent="-228600" algn="r">
              <a:buFont typeface="+mj-lt"/>
              <a:buAutoNum type="arabicPeriod"/>
            </a:pPr>
            <a:r>
              <a:rPr lang="ko-KR" altLang="en-US" sz="2000" dirty="0">
                <a:solidFill>
                  <a:srgbClr val="262626"/>
                </a:solidFill>
                <a:latin typeface="+mn-ea"/>
              </a:rPr>
              <a:t>사용자 피드백 전송</a:t>
            </a:r>
            <a:endParaRPr lang="en-US" altLang="ko-KR" sz="2000" dirty="0">
              <a:solidFill>
                <a:srgbClr val="262626"/>
              </a:solidFill>
              <a:latin typeface="+mn-ea"/>
            </a:endParaRPr>
          </a:p>
        </p:txBody>
      </p:sp>
      <p:sp>
        <p:nvSpPr>
          <p:cNvPr id="788" name="TextBox 146"/>
          <p:cNvSpPr txBox="1">
            <a:spLocks noChangeArrowheads="1"/>
          </p:cNvSpPr>
          <p:nvPr/>
        </p:nvSpPr>
        <p:spPr bwMode="auto">
          <a:xfrm>
            <a:off x="7802880" y="2596229"/>
            <a:ext cx="343715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2000" dirty="0">
                <a:solidFill>
                  <a:srgbClr val="262626"/>
                </a:solidFill>
                <a:latin typeface="+mn-ea"/>
              </a:rPr>
              <a:t>국가 설정</a:t>
            </a:r>
            <a:endParaRPr lang="en-US" altLang="ko-KR" sz="2000" dirty="0">
              <a:solidFill>
                <a:srgbClr val="262626"/>
              </a:solidFill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2000" dirty="0">
                <a:solidFill>
                  <a:srgbClr val="262626"/>
                </a:solidFill>
                <a:latin typeface="+mn-ea"/>
              </a:rPr>
              <a:t>항공사 설정</a:t>
            </a:r>
            <a:endParaRPr lang="en-US" altLang="ko-KR" sz="2000" dirty="0">
              <a:solidFill>
                <a:srgbClr val="262626"/>
              </a:solidFill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2000" dirty="0">
                <a:solidFill>
                  <a:srgbClr val="262626"/>
                </a:solidFill>
                <a:latin typeface="+mn-ea"/>
              </a:rPr>
              <a:t>Label / Logo </a:t>
            </a:r>
            <a:r>
              <a:rPr lang="ko-KR" altLang="en-US" sz="2000" dirty="0">
                <a:solidFill>
                  <a:srgbClr val="262626"/>
                </a:solidFill>
                <a:latin typeface="+mn-ea"/>
              </a:rPr>
              <a:t>설정</a:t>
            </a:r>
            <a:endParaRPr lang="en-US" altLang="ko-KR" sz="2000" dirty="0">
              <a:solidFill>
                <a:srgbClr val="262626"/>
              </a:solidFill>
              <a:latin typeface="+mn-ea"/>
            </a:endParaRPr>
          </a:p>
        </p:txBody>
      </p:sp>
      <p:sp>
        <p:nvSpPr>
          <p:cNvPr id="789" name="TextBox 146"/>
          <p:cNvSpPr txBox="1">
            <a:spLocks noChangeArrowheads="1"/>
          </p:cNvSpPr>
          <p:nvPr/>
        </p:nvSpPr>
        <p:spPr bwMode="auto">
          <a:xfrm>
            <a:off x="7802880" y="4571072"/>
            <a:ext cx="343715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2000" dirty="0">
                <a:solidFill>
                  <a:srgbClr val="262626"/>
                </a:solidFill>
                <a:latin typeface="+mn-ea"/>
              </a:rPr>
              <a:t>기내 반입 여부 확인</a:t>
            </a:r>
            <a:endParaRPr lang="en-US" altLang="ko-KR" sz="2000" dirty="0">
              <a:solidFill>
                <a:srgbClr val="262626"/>
              </a:solidFill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2000" dirty="0">
                <a:solidFill>
                  <a:srgbClr val="262626"/>
                </a:solidFill>
                <a:latin typeface="+mn-ea"/>
              </a:rPr>
              <a:t>수하물 반입 여부 확인</a:t>
            </a:r>
            <a:endParaRPr lang="en-US" altLang="ko-KR" sz="2000" dirty="0">
              <a:solidFill>
                <a:srgbClr val="262626"/>
              </a:solidFill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2000" dirty="0">
                <a:solidFill>
                  <a:srgbClr val="262626"/>
                </a:solidFill>
                <a:latin typeface="+mn-ea"/>
              </a:rPr>
              <a:t>상세 반입 규정 확인</a:t>
            </a:r>
            <a:endParaRPr lang="en-US" altLang="ko-KR" sz="2000" dirty="0">
              <a:solidFill>
                <a:srgbClr val="262626"/>
              </a:solidFill>
              <a:latin typeface="+mn-ea"/>
            </a:endParaRPr>
          </a:p>
        </p:txBody>
      </p:sp>
      <p:sp>
        <p:nvSpPr>
          <p:cNvPr id="791" name="자유형 790"/>
          <p:cNvSpPr/>
          <p:nvPr/>
        </p:nvSpPr>
        <p:spPr>
          <a:xfrm>
            <a:off x="6116860" y="4039420"/>
            <a:ext cx="1662759" cy="1700578"/>
          </a:xfrm>
          <a:custGeom>
            <a:avLst/>
            <a:gdLst>
              <a:gd name="connsiteX0" fmla="*/ 1662759 w 1662759"/>
              <a:gd name="connsiteY0" fmla="*/ 0 h 1700578"/>
              <a:gd name="connsiteX1" fmla="*/ 1655505 w 1662759"/>
              <a:gd name="connsiteY1" fmla="*/ 143656 h 1700578"/>
              <a:gd name="connsiteX2" fmla="*/ 103826 w 1662759"/>
              <a:gd name="connsiteY2" fmla="*/ 1695335 h 1700578"/>
              <a:gd name="connsiteX3" fmla="*/ 0 w 1662759"/>
              <a:gd name="connsiteY3" fmla="*/ 1700578 h 1700578"/>
              <a:gd name="connsiteX4" fmla="*/ 0 w 1662759"/>
              <a:gd name="connsiteY4" fmla="*/ 0 h 1700578"/>
              <a:gd name="connsiteX5" fmla="*/ 1662759 w 1662759"/>
              <a:gd name="connsiteY5" fmla="*/ 0 h 170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2759" h="1700578">
                <a:moveTo>
                  <a:pt x="1662759" y="0"/>
                </a:moveTo>
                <a:lnTo>
                  <a:pt x="1655505" y="143656"/>
                </a:lnTo>
                <a:cubicBezTo>
                  <a:pt x="1572417" y="961812"/>
                  <a:pt x="921982" y="1612247"/>
                  <a:pt x="103826" y="1695335"/>
                </a:cubicBezTo>
                <a:lnTo>
                  <a:pt x="0" y="1700578"/>
                </a:lnTo>
                <a:lnTo>
                  <a:pt x="0" y="0"/>
                </a:lnTo>
                <a:lnTo>
                  <a:pt x="1662759" y="0"/>
                </a:lnTo>
                <a:close/>
              </a:path>
            </a:pathLst>
          </a:custGeom>
          <a:solidFill>
            <a:srgbClr val="40404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2" name="자유형 791"/>
          <p:cNvSpPr/>
          <p:nvPr/>
        </p:nvSpPr>
        <p:spPr>
          <a:xfrm>
            <a:off x="6116859" y="2270673"/>
            <a:ext cx="1660748" cy="1660747"/>
          </a:xfrm>
          <a:custGeom>
            <a:avLst/>
            <a:gdLst>
              <a:gd name="connsiteX0" fmla="*/ 1660748 w 1660748"/>
              <a:gd name="connsiteY0" fmla="*/ 1660747 h 1660747"/>
              <a:gd name="connsiteX1" fmla="*/ 0 w 1660748"/>
              <a:gd name="connsiteY1" fmla="*/ 1660747 h 1660747"/>
              <a:gd name="connsiteX2" fmla="*/ 0 w 1660748"/>
              <a:gd name="connsiteY2" fmla="*/ 0 h 1660747"/>
              <a:gd name="connsiteX3" fmla="*/ 103826 w 1660748"/>
              <a:gd name="connsiteY3" fmla="*/ 5242 h 1660747"/>
              <a:gd name="connsiteX4" fmla="*/ 1655505 w 1660748"/>
              <a:gd name="connsiteY4" fmla="*/ 1556921 h 1660747"/>
              <a:gd name="connsiteX5" fmla="*/ 1660748 w 1660748"/>
              <a:gd name="connsiteY5" fmla="*/ 1660747 h 1660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0748" h="1660747">
                <a:moveTo>
                  <a:pt x="1660748" y="1660747"/>
                </a:moveTo>
                <a:lnTo>
                  <a:pt x="0" y="1660747"/>
                </a:lnTo>
                <a:lnTo>
                  <a:pt x="0" y="0"/>
                </a:lnTo>
                <a:lnTo>
                  <a:pt x="103826" y="5242"/>
                </a:lnTo>
                <a:cubicBezTo>
                  <a:pt x="921982" y="88331"/>
                  <a:pt x="1572417" y="738765"/>
                  <a:pt x="1655505" y="1556921"/>
                </a:cubicBezTo>
                <a:lnTo>
                  <a:pt x="1660748" y="1660747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3" name="자유형 792"/>
          <p:cNvSpPr/>
          <p:nvPr/>
        </p:nvSpPr>
        <p:spPr>
          <a:xfrm>
            <a:off x="4308283" y="2268662"/>
            <a:ext cx="1700577" cy="1662759"/>
          </a:xfrm>
          <a:custGeom>
            <a:avLst/>
            <a:gdLst>
              <a:gd name="connsiteX0" fmla="*/ 1700577 w 1700577"/>
              <a:gd name="connsiteY0" fmla="*/ 0 h 1662759"/>
              <a:gd name="connsiteX1" fmla="*/ 1700577 w 1700577"/>
              <a:gd name="connsiteY1" fmla="*/ 1662759 h 1662759"/>
              <a:gd name="connsiteX2" fmla="*/ 0 w 1700577"/>
              <a:gd name="connsiteY2" fmla="*/ 1662759 h 1662759"/>
              <a:gd name="connsiteX3" fmla="*/ 5242 w 1700577"/>
              <a:gd name="connsiteY3" fmla="*/ 1558933 h 1662759"/>
              <a:gd name="connsiteX4" fmla="*/ 1556921 w 1700577"/>
              <a:gd name="connsiteY4" fmla="*/ 7254 h 1662759"/>
              <a:gd name="connsiteX5" fmla="*/ 1700577 w 1700577"/>
              <a:gd name="connsiteY5" fmla="*/ 0 h 166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0577" h="1662759">
                <a:moveTo>
                  <a:pt x="1700577" y="0"/>
                </a:moveTo>
                <a:lnTo>
                  <a:pt x="1700577" y="1662759"/>
                </a:lnTo>
                <a:lnTo>
                  <a:pt x="0" y="1662759"/>
                </a:lnTo>
                <a:lnTo>
                  <a:pt x="5242" y="1558933"/>
                </a:lnTo>
                <a:cubicBezTo>
                  <a:pt x="88331" y="740777"/>
                  <a:pt x="738765" y="90343"/>
                  <a:pt x="1556921" y="7254"/>
                </a:cubicBezTo>
                <a:lnTo>
                  <a:pt x="1700577" y="0"/>
                </a:lnTo>
                <a:close/>
              </a:path>
            </a:pathLst>
          </a:custGeom>
          <a:solidFill>
            <a:srgbClr val="40404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4" name="자유형 793"/>
          <p:cNvSpPr/>
          <p:nvPr/>
        </p:nvSpPr>
        <p:spPr>
          <a:xfrm>
            <a:off x="4306271" y="4039420"/>
            <a:ext cx="1702589" cy="1702589"/>
          </a:xfrm>
          <a:custGeom>
            <a:avLst/>
            <a:gdLst>
              <a:gd name="connsiteX0" fmla="*/ 1702589 w 1702589"/>
              <a:gd name="connsiteY0" fmla="*/ 0 h 1702589"/>
              <a:gd name="connsiteX1" fmla="*/ 1702589 w 1702589"/>
              <a:gd name="connsiteY1" fmla="*/ 1702589 h 1702589"/>
              <a:gd name="connsiteX2" fmla="*/ 1558933 w 1702589"/>
              <a:gd name="connsiteY2" fmla="*/ 1695335 h 1702589"/>
              <a:gd name="connsiteX3" fmla="*/ 7254 w 1702589"/>
              <a:gd name="connsiteY3" fmla="*/ 143656 h 1702589"/>
              <a:gd name="connsiteX4" fmla="*/ 0 w 1702589"/>
              <a:gd name="connsiteY4" fmla="*/ 0 h 1702589"/>
              <a:gd name="connsiteX5" fmla="*/ 1702589 w 1702589"/>
              <a:gd name="connsiteY5" fmla="*/ 0 h 170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2589" h="1702589">
                <a:moveTo>
                  <a:pt x="1702589" y="0"/>
                </a:moveTo>
                <a:lnTo>
                  <a:pt x="1702589" y="1702589"/>
                </a:lnTo>
                <a:lnTo>
                  <a:pt x="1558933" y="1695335"/>
                </a:lnTo>
                <a:cubicBezTo>
                  <a:pt x="740777" y="1612247"/>
                  <a:pt x="90343" y="961812"/>
                  <a:pt x="7254" y="143656"/>
                </a:cubicBezTo>
                <a:lnTo>
                  <a:pt x="0" y="0"/>
                </a:lnTo>
                <a:lnTo>
                  <a:pt x="1702589" y="0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D8905EB-65E8-4B48-88C0-BEAA64D8B772}"/>
              </a:ext>
            </a:extLst>
          </p:cNvPr>
          <p:cNvGrpSpPr/>
          <p:nvPr/>
        </p:nvGrpSpPr>
        <p:grpSpPr>
          <a:xfrm rot="21299235">
            <a:off x="1165024" y="1175478"/>
            <a:ext cx="1694195" cy="494252"/>
            <a:chOff x="2119951" y="1367078"/>
            <a:chExt cx="1694195" cy="49425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3224724-033B-4E4B-8C05-66798B15DFBC}"/>
                </a:ext>
              </a:extLst>
            </p:cNvPr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27" name="직사각형 21">
                <a:extLst>
                  <a:ext uri="{FF2B5EF4-FFF2-40B4-BE49-F238E27FC236}">
                    <a16:creationId xmlns:a16="http://schemas.microsoft.com/office/drawing/2014/main" id="{9B98FD5A-2AED-4574-98AD-08F2AAA1EF92}"/>
                  </a:ext>
                </a:extLst>
              </p:cNvPr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3FCC2310-525C-4DE3-A68C-1DABBB474796}"/>
                  </a:ext>
                </a:extLst>
              </p:cNvPr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E7FE1EA-0D8F-4D7B-B4DA-C874FE0AE99A}"/>
                </a:ext>
              </a:extLst>
            </p:cNvPr>
            <p:cNvSpPr/>
            <p:nvPr/>
          </p:nvSpPr>
          <p:spPr>
            <a:xfrm>
              <a:off x="2143523" y="1375501"/>
              <a:ext cx="16514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기능 요구사항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7D19215-BCC4-483E-BC96-579CC03F4B7F}"/>
                </a:ext>
              </a:extLst>
            </p:cNvPr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3F91DA29-C8AF-48E5-A549-F60993D0DA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70" y="4395047"/>
            <a:ext cx="576000" cy="576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677587F-0FC2-4D3C-A913-F51D4D3D0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039" y="4395047"/>
            <a:ext cx="576000" cy="576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189AF65-426E-47B3-BB48-30B72D5611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039" y="3000351"/>
            <a:ext cx="576000" cy="576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9520FF8-3AA8-4243-B781-81E2F1BC6A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1470" y="3060251"/>
            <a:ext cx="576000" cy="456199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39054CB8-3D6E-4040-A64C-7F571637432D}"/>
              </a:ext>
            </a:extLst>
          </p:cNvPr>
          <p:cNvGrpSpPr/>
          <p:nvPr/>
        </p:nvGrpSpPr>
        <p:grpSpPr>
          <a:xfrm>
            <a:off x="225278" y="880981"/>
            <a:ext cx="11131430" cy="727075"/>
            <a:chOff x="225278" y="880981"/>
            <a:chExt cx="11131430" cy="727075"/>
          </a:xfrm>
        </p:grpSpPr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48F6E32-C047-4781-8CC2-670BDA0AB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78" y="880981"/>
              <a:ext cx="727075" cy="727075"/>
            </a:xfrm>
            <a:custGeom>
              <a:avLst/>
              <a:gdLst>
                <a:gd name="T0" fmla="*/ 541 w 594"/>
                <a:gd name="T1" fmla="*/ 21 h 594"/>
                <a:gd name="T2" fmla="*/ 374 w 594"/>
                <a:gd name="T3" fmla="*/ 152 h 594"/>
                <a:gd name="T4" fmla="*/ 302 w 594"/>
                <a:gd name="T5" fmla="*/ 121 h 594"/>
                <a:gd name="T6" fmla="*/ 316 w 594"/>
                <a:gd name="T7" fmla="*/ 92 h 594"/>
                <a:gd name="T8" fmla="*/ 313 w 594"/>
                <a:gd name="T9" fmla="*/ 90 h 594"/>
                <a:gd name="T10" fmla="*/ 281 w 594"/>
                <a:gd name="T11" fmla="*/ 106 h 594"/>
                <a:gd name="T12" fmla="*/ 276 w 594"/>
                <a:gd name="T13" fmla="*/ 111 h 594"/>
                <a:gd name="T14" fmla="*/ 249 w 594"/>
                <a:gd name="T15" fmla="*/ 99 h 594"/>
                <a:gd name="T16" fmla="*/ 251 w 594"/>
                <a:gd name="T17" fmla="*/ 98 h 594"/>
                <a:gd name="T18" fmla="*/ 267 w 594"/>
                <a:gd name="T19" fmla="*/ 65 h 594"/>
                <a:gd name="T20" fmla="*/ 265 w 594"/>
                <a:gd name="T21" fmla="*/ 63 h 594"/>
                <a:gd name="T22" fmla="*/ 232 w 594"/>
                <a:gd name="T23" fmla="*/ 79 h 594"/>
                <a:gd name="T24" fmla="*/ 224 w 594"/>
                <a:gd name="T25" fmla="*/ 88 h 594"/>
                <a:gd name="T26" fmla="*/ 201 w 594"/>
                <a:gd name="T27" fmla="*/ 79 h 594"/>
                <a:gd name="T28" fmla="*/ 108 w 594"/>
                <a:gd name="T29" fmla="*/ 83 h 594"/>
                <a:gd name="T30" fmla="*/ 267 w 594"/>
                <a:gd name="T31" fmla="*/ 255 h 594"/>
                <a:gd name="T32" fmla="*/ 148 w 594"/>
                <a:gd name="T33" fmla="*/ 410 h 594"/>
                <a:gd name="T34" fmla="*/ 78 w 594"/>
                <a:gd name="T35" fmla="*/ 403 h 594"/>
                <a:gd name="T36" fmla="*/ 0 w 594"/>
                <a:gd name="T37" fmla="*/ 443 h 594"/>
                <a:gd name="T38" fmla="*/ 96 w 594"/>
                <a:gd name="T39" fmla="*/ 461 h 594"/>
                <a:gd name="T40" fmla="*/ 128 w 594"/>
                <a:gd name="T41" fmla="*/ 467 h 594"/>
                <a:gd name="T42" fmla="*/ 133 w 594"/>
                <a:gd name="T43" fmla="*/ 498 h 594"/>
                <a:gd name="T44" fmla="*/ 151 w 594"/>
                <a:gd name="T45" fmla="*/ 594 h 594"/>
                <a:gd name="T46" fmla="*/ 191 w 594"/>
                <a:gd name="T47" fmla="*/ 516 h 594"/>
                <a:gd name="T48" fmla="*/ 184 w 594"/>
                <a:gd name="T49" fmla="*/ 446 h 594"/>
                <a:gd name="T50" fmla="*/ 339 w 594"/>
                <a:gd name="T51" fmla="*/ 328 h 594"/>
                <a:gd name="T52" fmla="*/ 511 w 594"/>
                <a:gd name="T53" fmla="*/ 486 h 594"/>
                <a:gd name="T54" fmla="*/ 515 w 594"/>
                <a:gd name="T55" fmla="*/ 393 h 594"/>
                <a:gd name="T56" fmla="*/ 506 w 594"/>
                <a:gd name="T57" fmla="*/ 371 h 594"/>
                <a:gd name="T58" fmla="*/ 515 w 594"/>
                <a:gd name="T59" fmla="*/ 362 h 594"/>
                <a:gd name="T60" fmla="*/ 531 w 594"/>
                <a:gd name="T61" fmla="*/ 330 h 594"/>
                <a:gd name="T62" fmla="*/ 529 w 594"/>
                <a:gd name="T63" fmla="*/ 327 h 594"/>
                <a:gd name="T64" fmla="*/ 496 w 594"/>
                <a:gd name="T65" fmla="*/ 344 h 594"/>
                <a:gd name="T66" fmla="*/ 495 w 594"/>
                <a:gd name="T67" fmla="*/ 345 h 594"/>
                <a:gd name="T68" fmla="*/ 484 w 594"/>
                <a:gd name="T69" fmla="*/ 318 h 594"/>
                <a:gd name="T70" fmla="*/ 488 w 594"/>
                <a:gd name="T71" fmla="*/ 314 h 594"/>
                <a:gd name="T72" fmla="*/ 504 w 594"/>
                <a:gd name="T73" fmla="*/ 281 h 594"/>
                <a:gd name="T74" fmla="*/ 502 w 594"/>
                <a:gd name="T75" fmla="*/ 279 h 594"/>
                <a:gd name="T76" fmla="*/ 473 w 594"/>
                <a:gd name="T77" fmla="*/ 292 h 594"/>
                <a:gd name="T78" fmla="*/ 443 w 594"/>
                <a:gd name="T79" fmla="*/ 220 h 594"/>
                <a:gd name="T80" fmla="*/ 573 w 594"/>
                <a:gd name="T81" fmla="*/ 53 h 594"/>
                <a:gd name="T82" fmla="*/ 589 w 594"/>
                <a:gd name="T83" fmla="*/ 5 h 594"/>
                <a:gd name="T84" fmla="*/ 541 w 594"/>
                <a:gd name="T85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" h="594">
                  <a:moveTo>
                    <a:pt x="541" y="21"/>
                  </a:moveTo>
                  <a:cubicBezTo>
                    <a:pt x="374" y="152"/>
                    <a:pt x="374" y="152"/>
                    <a:pt x="374" y="15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14" y="109"/>
                    <a:pt x="320" y="96"/>
                    <a:pt x="316" y="92"/>
                  </a:cubicBezTo>
                  <a:cubicBezTo>
                    <a:pt x="313" y="90"/>
                    <a:pt x="313" y="90"/>
                    <a:pt x="313" y="90"/>
                  </a:cubicBezTo>
                  <a:cubicBezTo>
                    <a:pt x="309" y="85"/>
                    <a:pt x="294" y="93"/>
                    <a:pt x="281" y="106"/>
                  </a:cubicBezTo>
                  <a:cubicBezTo>
                    <a:pt x="279" y="108"/>
                    <a:pt x="278" y="109"/>
                    <a:pt x="276" y="111"/>
                  </a:cubicBezTo>
                  <a:cubicBezTo>
                    <a:pt x="249" y="99"/>
                    <a:pt x="249" y="99"/>
                    <a:pt x="249" y="99"/>
                  </a:cubicBezTo>
                  <a:cubicBezTo>
                    <a:pt x="250" y="99"/>
                    <a:pt x="250" y="98"/>
                    <a:pt x="251" y="98"/>
                  </a:cubicBezTo>
                  <a:cubicBezTo>
                    <a:pt x="264" y="84"/>
                    <a:pt x="271" y="70"/>
                    <a:pt x="267" y="65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0" y="58"/>
                    <a:pt x="245" y="66"/>
                    <a:pt x="232" y="79"/>
                  </a:cubicBezTo>
                  <a:cubicBezTo>
                    <a:pt x="229" y="82"/>
                    <a:pt x="226" y="85"/>
                    <a:pt x="224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364" y="190"/>
                    <a:pt x="267" y="255"/>
                  </a:cubicBezTo>
                  <a:cubicBezTo>
                    <a:pt x="223" y="284"/>
                    <a:pt x="148" y="410"/>
                    <a:pt x="148" y="410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96" y="461"/>
                    <a:pt x="96" y="461"/>
                    <a:pt x="96" y="461"/>
                  </a:cubicBezTo>
                  <a:cubicBezTo>
                    <a:pt x="128" y="467"/>
                    <a:pt x="128" y="467"/>
                    <a:pt x="128" y="467"/>
                  </a:cubicBezTo>
                  <a:cubicBezTo>
                    <a:pt x="133" y="498"/>
                    <a:pt x="133" y="498"/>
                    <a:pt x="133" y="498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91" y="516"/>
                    <a:pt x="191" y="516"/>
                    <a:pt x="191" y="516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4" y="446"/>
                    <a:pt x="310" y="371"/>
                    <a:pt x="339" y="328"/>
                  </a:cubicBezTo>
                  <a:cubicBezTo>
                    <a:pt x="404" y="231"/>
                    <a:pt x="511" y="486"/>
                    <a:pt x="511" y="486"/>
                  </a:cubicBezTo>
                  <a:cubicBezTo>
                    <a:pt x="515" y="393"/>
                    <a:pt x="515" y="393"/>
                    <a:pt x="515" y="393"/>
                  </a:cubicBezTo>
                  <a:cubicBezTo>
                    <a:pt x="506" y="371"/>
                    <a:pt x="506" y="371"/>
                    <a:pt x="506" y="371"/>
                  </a:cubicBezTo>
                  <a:cubicBezTo>
                    <a:pt x="509" y="368"/>
                    <a:pt x="512" y="365"/>
                    <a:pt x="515" y="362"/>
                  </a:cubicBezTo>
                  <a:cubicBezTo>
                    <a:pt x="529" y="349"/>
                    <a:pt x="536" y="334"/>
                    <a:pt x="531" y="330"/>
                  </a:cubicBezTo>
                  <a:cubicBezTo>
                    <a:pt x="529" y="327"/>
                    <a:pt x="529" y="327"/>
                    <a:pt x="529" y="327"/>
                  </a:cubicBezTo>
                  <a:cubicBezTo>
                    <a:pt x="525" y="323"/>
                    <a:pt x="510" y="330"/>
                    <a:pt x="496" y="344"/>
                  </a:cubicBezTo>
                  <a:cubicBezTo>
                    <a:pt x="496" y="344"/>
                    <a:pt x="496" y="345"/>
                    <a:pt x="495" y="345"/>
                  </a:cubicBezTo>
                  <a:cubicBezTo>
                    <a:pt x="484" y="318"/>
                    <a:pt x="484" y="318"/>
                    <a:pt x="484" y="318"/>
                  </a:cubicBezTo>
                  <a:cubicBezTo>
                    <a:pt x="485" y="317"/>
                    <a:pt x="487" y="315"/>
                    <a:pt x="488" y="314"/>
                  </a:cubicBezTo>
                  <a:cubicBezTo>
                    <a:pt x="502" y="300"/>
                    <a:pt x="509" y="286"/>
                    <a:pt x="504" y="281"/>
                  </a:cubicBezTo>
                  <a:cubicBezTo>
                    <a:pt x="502" y="279"/>
                    <a:pt x="502" y="279"/>
                    <a:pt x="502" y="279"/>
                  </a:cubicBezTo>
                  <a:cubicBezTo>
                    <a:pt x="498" y="275"/>
                    <a:pt x="485" y="280"/>
                    <a:pt x="473" y="292"/>
                  </a:cubicBezTo>
                  <a:cubicBezTo>
                    <a:pt x="443" y="220"/>
                    <a:pt x="443" y="220"/>
                    <a:pt x="443" y="220"/>
                  </a:cubicBezTo>
                  <a:cubicBezTo>
                    <a:pt x="573" y="53"/>
                    <a:pt x="573" y="53"/>
                    <a:pt x="573" y="53"/>
                  </a:cubicBezTo>
                  <a:cubicBezTo>
                    <a:pt x="573" y="53"/>
                    <a:pt x="594" y="29"/>
                    <a:pt x="589" y="5"/>
                  </a:cubicBezTo>
                  <a:cubicBezTo>
                    <a:pt x="566" y="0"/>
                    <a:pt x="541" y="21"/>
                    <a:pt x="541" y="21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807F708-B7F6-4F2E-A2E3-0ACB78C06EE8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3" y="972375"/>
              <a:ext cx="1040435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091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3. What?</a:t>
            </a:r>
            <a:endParaRPr lang="ko-KR" altLang="en-US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FF92AC5-A728-4BF7-B942-B092781EEF17}"/>
              </a:ext>
            </a:extLst>
          </p:cNvPr>
          <p:cNvGrpSpPr/>
          <p:nvPr/>
        </p:nvGrpSpPr>
        <p:grpSpPr>
          <a:xfrm rot="21299235">
            <a:off x="1165024" y="1175478"/>
            <a:ext cx="1694195" cy="494252"/>
            <a:chOff x="2119951" y="1367078"/>
            <a:chExt cx="1694195" cy="49425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B3E91CF-EC2E-41C3-9BBB-09CE6CF4371B}"/>
                </a:ext>
              </a:extLst>
            </p:cNvPr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65" name="직사각형 21">
                <a:extLst>
                  <a:ext uri="{FF2B5EF4-FFF2-40B4-BE49-F238E27FC236}">
                    <a16:creationId xmlns:a16="http://schemas.microsoft.com/office/drawing/2014/main" id="{FC5A4A35-CD74-42DA-A825-620A888C491F}"/>
                  </a:ext>
                </a:extLst>
              </p:cNvPr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A6C9A583-2126-49D8-8B05-907C59889316}"/>
                  </a:ext>
                </a:extLst>
              </p:cNvPr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42B8391-2F4D-481C-B6DF-B9EABA1A4BE0}"/>
                </a:ext>
              </a:extLst>
            </p:cNvPr>
            <p:cNvSpPr/>
            <p:nvPr/>
          </p:nvSpPr>
          <p:spPr>
            <a:xfrm>
              <a:off x="2374355" y="1375501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사용 방법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C9B383F-C413-4FB4-A3F1-76D6AEC3E818}"/>
                </a:ext>
              </a:extLst>
            </p:cNvPr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088D6E-6F1A-4FA6-9C19-BC19B382664E}"/>
              </a:ext>
            </a:extLst>
          </p:cNvPr>
          <p:cNvGrpSpPr/>
          <p:nvPr/>
        </p:nvGrpSpPr>
        <p:grpSpPr>
          <a:xfrm>
            <a:off x="971131" y="1723690"/>
            <a:ext cx="2278506" cy="4855046"/>
            <a:chOff x="971131" y="1723690"/>
            <a:chExt cx="2278506" cy="485504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58D792B-0560-4E3A-A390-287961BE1063}"/>
                </a:ext>
              </a:extLst>
            </p:cNvPr>
            <p:cNvGrpSpPr/>
            <p:nvPr/>
          </p:nvGrpSpPr>
          <p:grpSpPr>
            <a:xfrm>
              <a:off x="971131" y="2127293"/>
              <a:ext cx="2278506" cy="4451443"/>
              <a:chOff x="1056196" y="2221590"/>
              <a:chExt cx="1970087" cy="3848895"/>
            </a:xfrm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1060202" y="2221590"/>
                <a:ext cx="1939925" cy="3836988"/>
              </a:xfrm>
              <a:custGeom>
                <a:avLst/>
                <a:gdLst>
                  <a:gd name="T0" fmla="*/ 0 w 1388"/>
                  <a:gd name="T1" fmla="*/ 2571 h 2748"/>
                  <a:gd name="T2" fmla="*/ 168 w 1388"/>
                  <a:gd name="T3" fmla="*/ 2748 h 2748"/>
                  <a:gd name="T4" fmla="*/ 1219 w 1388"/>
                  <a:gd name="T5" fmla="*/ 2748 h 2748"/>
                  <a:gd name="T6" fmla="*/ 1388 w 1388"/>
                  <a:gd name="T7" fmla="*/ 2571 h 2748"/>
                  <a:gd name="T8" fmla="*/ 1388 w 1388"/>
                  <a:gd name="T9" fmla="*/ 177 h 2748"/>
                  <a:gd name="T10" fmla="*/ 1219 w 1388"/>
                  <a:gd name="T11" fmla="*/ 0 h 2748"/>
                  <a:gd name="T12" fmla="*/ 168 w 1388"/>
                  <a:gd name="T13" fmla="*/ 0 h 2748"/>
                  <a:gd name="T14" fmla="*/ 0 w 1388"/>
                  <a:gd name="T15" fmla="*/ 177 h 2748"/>
                  <a:gd name="T16" fmla="*/ 0 w 1388"/>
                  <a:gd name="T17" fmla="*/ 2571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8" h="2748">
                    <a:moveTo>
                      <a:pt x="0" y="2571"/>
                    </a:moveTo>
                    <a:cubicBezTo>
                      <a:pt x="0" y="2669"/>
                      <a:pt x="75" y="2748"/>
                      <a:pt x="168" y="2748"/>
                    </a:cubicBezTo>
                    <a:cubicBezTo>
                      <a:pt x="1219" y="2748"/>
                      <a:pt x="1219" y="2748"/>
                      <a:pt x="1219" y="2748"/>
                    </a:cubicBezTo>
                    <a:cubicBezTo>
                      <a:pt x="1312" y="2748"/>
                      <a:pt x="1388" y="2669"/>
                      <a:pt x="1388" y="2571"/>
                    </a:cubicBezTo>
                    <a:cubicBezTo>
                      <a:pt x="1388" y="177"/>
                      <a:pt x="1388" y="177"/>
                      <a:pt x="1388" y="177"/>
                    </a:cubicBezTo>
                    <a:cubicBezTo>
                      <a:pt x="1388" y="79"/>
                      <a:pt x="1312" y="0"/>
                      <a:pt x="121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9"/>
                      <a:pt x="0" y="177"/>
                    </a:cubicBezTo>
                    <a:cubicBezTo>
                      <a:pt x="0" y="2571"/>
                      <a:pt x="0" y="2571"/>
                      <a:pt x="0" y="257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" name="Freeform 13"/>
              <p:cNvSpPr>
                <a:spLocks/>
              </p:cNvSpPr>
              <p:nvPr/>
            </p:nvSpPr>
            <p:spPr bwMode="auto">
              <a:xfrm>
                <a:off x="1056196" y="3610216"/>
                <a:ext cx="30162" cy="144463"/>
              </a:xfrm>
              <a:custGeom>
                <a:avLst/>
                <a:gdLst>
                  <a:gd name="T0" fmla="*/ 21 w 21"/>
                  <a:gd name="T1" fmla="*/ 92 h 103"/>
                  <a:gd name="T2" fmla="*/ 11 w 21"/>
                  <a:gd name="T3" fmla="*/ 103 h 103"/>
                  <a:gd name="T4" fmla="*/ 0 w 21"/>
                  <a:gd name="T5" fmla="*/ 92 h 103"/>
                  <a:gd name="T6" fmla="*/ 0 w 21"/>
                  <a:gd name="T7" fmla="*/ 11 h 103"/>
                  <a:gd name="T8" fmla="*/ 11 w 21"/>
                  <a:gd name="T9" fmla="*/ 0 h 103"/>
                  <a:gd name="T10" fmla="*/ 21 w 21"/>
                  <a:gd name="T11" fmla="*/ 11 h 103"/>
                  <a:gd name="T12" fmla="*/ 21 w 21"/>
                  <a:gd name="T13" fmla="*/ 9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03">
                    <a:moveTo>
                      <a:pt x="21" y="92"/>
                    </a:moveTo>
                    <a:cubicBezTo>
                      <a:pt x="21" y="98"/>
                      <a:pt x="17" y="103"/>
                      <a:pt x="11" y="103"/>
                    </a:cubicBezTo>
                    <a:cubicBezTo>
                      <a:pt x="5" y="103"/>
                      <a:pt x="0" y="98"/>
                      <a:pt x="0" y="9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1" y="5"/>
                      <a:pt x="21" y="11"/>
                    </a:cubicBezTo>
                    <a:lnTo>
                      <a:pt x="21" y="9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4"/>
              <p:cNvSpPr>
                <a:spLocks/>
              </p:cNvSpPr>
              <p:nvPr/>
            </p:nvSpPr>
            <p:spPr bwMode="auto">
              <a:xfrm>
                <a:off x="1056196" y="2762135"/>
                <a:ext cx="30162" cy="269875"/>
              </a:xfrm>
              <a:custGeom>
                <a:avLst/>
                <a:gdLst>
                  <a:gd name="T0" fmla="*/ 21 w 21"/>
                  <a:gd name="T1" fmla="*/ 182 h 193"/>
                  <a:gd name="T2" fmla="*/ 11 w 21"/>
                  <a:gd name="T3" fmla="*/ 193 h 193"/>
                  <a:gd name="T4" fmla="*/ 0 w 21"/>
                  <a:gd name="T5" fmla="*/ 182 h 193"/>
                  <a:gd name="T6" fmla="*/ 0 w 21"/>
                  <a:gd name="T7" fmla="*/ 10 h 193"/>
                  <a:gd name="T8" fmla="*/ 11 w 21"/>
                  <a:gd name="T9" fmla="*/ 0 h 193"/>
                  <a:gd name="T10" fmla="*/ 21 w 21"/>
                  <a:gd name="T11" fmla="*/ 10 h 193"/>
                  <a:gd name="T12" fmla="*/ 21 w 21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3">
                    <a:moveTo>
                      <a:pt x="21" y="182"/>
                    </a:moveTo>
                    <a:cubicBezTo>
                      <a:pt x="21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lnTo>
                      <a:pt x="21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5"/>
              <p:cNvSpPr>
                <a:spLocks/>
              </p:cNvSpPr>
              <p:nvPr/>
            </p:nvSpPr>
            <p:spPr bwMode="auto">
              <a:xfrm>
                <a:off x="2996121" y="3351097"/>
                <a:ext cx="30162" cy="269875"/>
              </a:xfrm>
              <a:custGeom>
                <a:avLst/>
                <a:gdLst>
                  <a:gd name="T0" fmla="*/ 22 w 22"/>
                  <a:gd name="T1" fmla="*/ 182 h 193"/>
                  <a:gd name="T2" fmla="*/ 11 w 22"/>
                  <a:gd name="T3" fmla="*/ 193 h 193"/>
                  <a:gd name="T4" fmla="*/ 0 w 22"/>
                  <a:gd name="T5" fmla="*/ 182 h 193"/>
                  <a:gd name="T6" fmla="*/ 0 w 22"/>
                  <a:gd name="T7" fmla="*/ 10 h 193"/>
                  <a:gd name="T8" fmla="*/ 11 w 22"/>
                  <a:gd name="T9" fmla="*/ 0 h 193"/>
                  <a:gd name="T10" fmla="*/ 22 w 22"/>
                  <a:gd name="T11" fmla="*/ 10 h 193"/>
                  <a:gd name="T12" fmla="*/ 22 w 22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93">
                    <a:moveTo>
                      <a:pt x="22" y="182"/>
                    </a:moveTo>
                    <a:cubicBezTo>
                      <a:pt x="22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2" y="4"/>
                      <a:pt x="22" y="10"/>
                    </a:cubicBezTo>
                    <a:lnTo>
                      <a:pt x="22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16"/>
              <p:cNvSpPr>
                <a:spLocks/>
              </p:cNvSpPr>
              <p:nvPr/>
            </p:nvSpPr>
            <p:spPr bwMode="auto">
              <a:xfrm>
                <a:off x="1056196" y="3081222"/>
                <a:ext cx="30162" cy="269875"/>
              </a:xfrm>
              <a:custGeom>
                <a:avLst/>
                <a:gdLst>
                  <a:gd name="T0" fmla="*/ 21 w 21"/>
                  <a:gd name="T1" fmla="*/ 182 h 193"/>
                  <a:gd name="T2" fmla="*/ 11 w 21"/>
                  <a:gd name="T3" fmla="*/ 193 h 193"/>
                  <a:gd name="T4" fmla="*/ 0 w 21"/>
                  <a:gd name="T5" fmla="*/ 182 h 193"/>
                  <a:gd name="T6" fmla="*/ 0 w 21"/>
                  <a:gd name="T7" fmla="*/ 10 h 193"/>
                  <a:gd name="T8" fmla="*/ 11 w 21"/>
                  <a:gd name="T9" fmla="*/ 0 h 193"/>
                  <a:gd name="T10" fmla="*/ 21 w 21"/>
                  <a:gd name="T11" fmla="*/ 10 h 193"/>
                  <a:gd name="T12" fmla="*/ 21 w 21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3">
                    <a:moveTo>
                      <a:pt x="21" y="182"/>
                    </a:moveTo>
                    <a:cubicBezTo>
                      <a:pt x="21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lnTo>
                      <a:pt x="21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1067308" y="2227147"/>
                <a:ext cx="1946275" cy="3843338"/>
              </a:xfrm>
              <a:custGeom>
                <a:avLst/>
                <a:gdLst>
                  <a:gd name="T0" fmla="*/ 3 w 1393"/>
                  <a:gd name="T1" fmla="*/ 2573 h 2752"/>
                  <a:gd name="T2" fmla="*/ 0 w 1393"/>
                  <a:gd name="T3" fmla="*/ 2573 h 2752"/>
                  <a:gd name="T4" fmla="*/ 50 w 1393"/>
                  <a:gd name="T5" fmla="*/ 2699 h 2752"/>
                  <a:gd name="T6" fmla="*/ 171 w 1393"/>
                  <a:gd name="T7" fmla="*/ 2752 h 2752"/>
                  <a:gd name="T8" fmla="*/ 1222 w 1393"/>
                  <a:gd name="T9" fmla="*/ 2752 h 2752"/>
                  <a:gd name="T10" fmla="*/ 1343 w 1393"/>
                  <a:gd name="T11" fmla="*/ 2699 h 2752"/>
                  <a:gd name="T12" fmla="*/ 1393 w 1393"/>
                  <a:gd name="T13" fmla="*/ 2573 h 2752"/>
                  <a:gd name="T14" fmla="*/ 1393 w 1393"/>
                  <a:gd name="T15" fmla="*/ 179 h 2752"/>
                  <a:gd name="T16" fmla="*/ 1343 w 1393"/>
                  <a:gd name="T17" fmla="*/ 52 h 2752"/>
                  <a:gd name="T18" fmla="*/ 1222 w 1393"/>
                  <a:gd name="T19" fmla="*/ 0 h 2752"/>
                  <a:gd name="T20" fmla="*/ 171 w 1393"/>
                  <a:gd name="T21" fmla="*/ 0 h 2752"/>
                  <a:gd name="T22" fmla="*/ 50 w 1393"/>
                  <a:gd name="T23" fmla="*/ 52 h 2752"/>
                  <a:gd name="T24" fmla="*/ 0 w 1393"/>
                  <a:gd name="T25" fmla="*/ 179 h 2752"/>
                  <a:gd name="T26" fmla="*/ 0 w 1393"/>
                  <a:gd name="T27" fmla="*/ 2573 h 2752"/>
                  <a:gd name="T28" fmla="*/ 3 w 1393"/>
                  <a:gd name="T29" fmla="*/ 2573 h 2752"/>
                  <a:gd name="T30" fmla="*/ 5 w 1393"/>
                  <a:gd name="T31" fmla="*/ 2573 h 2752"/>
                  <a:gd name="T32" fmla="*/ 5 w 1393"/>
                  <a:gd name="T33" fmla="*/ 179 h 2752"/>
                  <a:gd name="T34" fmla="*/ 54 w 1393"/>
                  <a:gd name="T35" fmla="*/ 55 h 2752"/>
                  <a:gd name="T36" fmla="*/ 171 w 1393"/>
                  <a:gd name="T37" fmla="*/ 4 h 2752"/>
                  <a:gd name="T38" fmla="*/ 1222 w 1393"/>
                  <a:gd name="T39" fmla="*/ 4 h 2752"/>
                  <a:gd name="T40" fmla="*/ 1340 w 1393"/>
                  <a:gd name="T41" fmla="*/ 55 h 2752"/>
                  <a:gd name="T42" fmla="*/ 1388 w 1393"/>
                  <a:gd name="T43" fmla="*/ 179 h 2752"/>
                  <a:gd name="T44" fmla="*/ 1388 w 1393"/>
                  <a:gd name="T45" fmla="*/ 2573 h 2752"/>
                  <a:gd name="T46" fmla="*/ 1340 w 1393"/>
                  <a:gd name="T47" fmla="*/ 2696 h 2752"/>
                  <a:gd name="T48" fmla="*/ 1222 w 1393"/>
                  <a:gd name="T49" fmla="*/ 2747 h 2752"/>
                  <a:gd name="T50" fmla="*/ 171 w 1393"/>
                  <a:gd name="T51" fmla="*/ 2747 h 2752"/>
                  <a:gd name="T52" fmla="*/ 54 w 1393"/>
                  <a:gd name="T53" fmla="*/ 2696 h 2752"/>
                  <a:gd name="T54" fmla="*/ 5 w 1393"/>
                  <a:gd name="T55" fmla="*/ 2573 h 2752"/>
                  <a:gd name="T56" fmla="*/ 3 w 1393"/>
                  <a:gd name="T57" fmla="*/ 2573 h 2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93" h="2752">
                    <a:moveTo>
                      <a:pt x="3" y="2573"/>
                    </a:moveTo>
                    <a:cubicBezTo>
                      <a:pt x="0" y="2573"/>
                      <a:pt x="0" y="2573"/>
                      <a:pt x="0" y="2573"/>
                    </a:cubicBezTo>
                    <a:cubicBezTo>
                      <a:pt x="0" y="2622"/>
                      <a:pt x="19" y="2667"/>
                      <a:pt x="50" y="2699"/>
                    </a:cubicBezTo>
                    <a:cubicBezTo>
                      <a:pt x="81" y="2732"/>
                      <a:pt x="124" y="2752"/>
                      <a:pt x="171" y="2752"/>
                    </a:cubicBezTo>
                    <a:cubicBezTo>
                      <a:pt x="1222" y="2752"/>
                      <a:pt x="1222" y="2752"/>
                      <a:pt x="1222" y="2752"/>
                    </a:cubicBezTo>
                    <a:cubicBezTo>
                      <a:pt x="1269" y="2752"/>
                      <a:pt x="1312" y="2732"/>
                      <a:pt x="1343" y="2699"/>
                    </a:cubicBezTo>
                    <a:cubicBezTo>
                      <a:pt x="1374" y="2667"/>
                      <a:pt x="1393" y="2622"/>
                      <a:pt x="1393" y="2573"/>
                    </a:cubicBezTo>
                    <a:cubicBezTo>
                      <a:pt x="1393" y="179"/>
                      <a:pt x="1393" y="179"/>
                      <a:pt x="1393" y="179"/>
                    </a:cubicBezTo>
                    <a:cubicBezTo>
                      <a:pt x="1393" y="129"/>
                      <a:pt x="1374" y="85"/>
                      <a:pt x="1343" y="52"/>
                    </a:cubicBezTo>
                    <a:cubicBezTo>
                      <a:pt x="1312" y="20"/>
                      <a:pt x="1269" y="0"/>
                      <a:pt x="1222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24" y="0"/>
                      <a:pt x="81" y="20"/>
                      <a:pt x="50" y="52"/>
                    </a:cubicBezTo>
                    <a:cubicBezTo>
                      <a:pt x="19" y="85"/>
                      <a:pt x="0" y="129"/>
                      <a:pt x="0" y="179"/>
                    </a:cubicBezTo>
                    <a:cubicBezTo>
                      <a:pt x="0" y="2573"/>
                      <a:pt x="0" y="2573"/>
                      <a:pt x="0" y="2573"/>
                    </a:cubicBezTo>
                    <a:cubicBezTo>
                      <a:pt x="3" y="2573"/>
                      <a:pt x="3" y="2573"/>
                      <a:pt x="3" y="2573"/>
                    </a:cubicBezTo>
                    <a:cubicBezTo>
                      <a:pt x="5" y="2573"/>
                      <a:pt x="5" y="2573"/>
                      <a:pt x="5" y="2573"/>
                    </a:cubicBezTo>
                    <a:cubicBezTo>
                      <a:pt x="5" y="179"/>
                      <a:pt x="5" y="179"/>
                      <a:pt x="5" y="179"/>
                    </a:cubicBezTo>
                    <a:cubicBezTo>
                      <a:pt x="5" y="131"/>
                      <a:pt x="24" y="87"/>
                      <a:pt x="54" y="55"/>
                    </a:cubicBezTo>
                    <a:cubicBezTo>
                      <a:pt x="84" y="24"/>
                      <a:pt x="125" y="4"/>
                      <a:pt x="171" y="4"/>
                    </a:cubicBezTo>
                    <a:cubicBezTo>
                      <a:pt x="1222" y="4"/>
                      <a:pt x="1222" y="4"/>
                      <a:pt x="1222" y="4"/>
                    </a:cubicBezTo>
                    <a:cubicBezTo>
                      <a:pt x="1268" y="4"/>
                      <a:pt x="1309" y="24"/>
                      <a:pt x="1340" y="55"/>
                    </a:cubicBezTo>
                    <a:cubicBezTo>
                      <a:pt x="1370" y="87"/>
                      <a:pt x="1388" y="131"/>
                      <a:pt x="1388" y="179"/>
                    </a:cubicBezTo>
                    <a:cubicBezTo>
                      <a:pt x="1388" y="2573"/>
                      <a:pt x="1388" y="2573"/>
                      <a:pt x="1388" y="2573"/>
                    </a:cubicBezTo>
                    <a:cubicBezTo>
                      <a:pt x="1388" y="2621"/>
                      <a:pt x="1370" y="2665"/>
                      <a:pt x="1340" y="2696"/>
                    </a:cubicBezTo>
                    <a:cubicBezTo>
                      <a:pt x="1309" y="2728"/>
                      <a:pt x="1268" y="2747"/>
                      <a:pt x="1222" y="2747"/>
                    </a:cubicBezTo>
                    <a:cubicBezTo>
                      <a:pt x="171" y="2747"/>
                      <a:pt x="171" y="2747"/>
                      <a:pt x="171" y="2747"/>
                    </a:cubicBezTo>
                    <a:cubicBezTo>
                      <a:pt x="125" y="2747"/>
                      <a:pt x="84" y="2728"/>
                      <a:pt x="54" y="2696"/>
                    </a:cubicBezTo>
                    <a:cubicBezTo>
                      <a:pt x="24" y="2665"/>
                      <a:pt x="5" y="2621"/>
                      <a:pt x="5" y="2573"/>
                    </a:cubicBezTo>
                    <a:lnTo>
                      <a:pt x="3" y="2573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21">
                <a:extLst>
                  <a:ext uri="{FF2B5EF4-FFF2-40B4-BE49-F238E27FC236}">
                    <a16:creationId xmlns:a16="http://schemas.microsoft.com/office/drawing/2014/main" id="{D23E4EE0-D0A8-4604-8152-E27DAC649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046" y="2381943"/>
                <a:ext cx="1831253" cy="3498038"/>
              </a:xfrm>
              <a:custGeom>
                <a:avLst/>
                <a:gdLst>
                  <a:gd name="T0" fmla="*/ 0 w 1388"/>
                  <a:gd name="T1" fmla="*/ 2571 h 2748"/>
                  <a:gd name="T2" fmla="*/ 168 w 1388"/>
                  <a:gd name="T3" fmla="*/ 2748 h 2748"/>
                  <a:gd name="T4" fmla="*/ 1219 w 1388"/>
                  <a:gd name="T5" fmla="*/ 2748 h 2748"/>
                  <a:gd name="T6" fmla="*/ 1388 w 1388"/>
                  <a:gd name="T7" fmla="*/ 2571 h 2748"/>
                  <a:gd name="T8" fmla="*/ 1388 w 1388"/>
                  <a:gd name="T9" fmla="*/ 177 h 2748"/>
                  <a:gd name="T10" fmla="*/ 1219 w 1388"/>
                  <a:gd name="T11" fmla="*/ 0 h 2748"/>
                  <a:gd name="T12" fmla="*/ 168 w 1388"/>
                  <a:gd name="T13" fmla="*/ 0 h 2748"/>
                  <a:gd name="T14" fmla="*/ 0 w 1388"/>
                  <a:gd name="T15" fmla="*/ 177 h 2748"/>
                  <a:gd name="T16" fmla="*/ 0 w 1388"/>
                  <a:gd name="T17" fmla="*/ 2571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8" h="2748">
                    <a:moveTo>
                      <a:pt x="0" y="2571"/>
                    </a:moveTo>
                    <a:cubicBezTo>
                      <a:pt x="0" y="2669"/>
                      <a:pt x="75" y="2748"/>
                      <a:pt x="168" y="2748"/>
                    </a:cubicBezTo>
                    <a:cubicBezTo>
                      <a:pt x="1219" y="2748"/>
                      <a:pt x="1219" y="2748"/>
                      <a:pt x="1219" y="2748"/>
                    </a:cubicBezTo>
                    <a:cubicBezTo>
                      <a:pt x="1312" y="2748"/>
                      <a:pt x="1388" y="2669"/>
                      <a:pt x="1388" y="2571"/>
                    </a:cubicBezTo>
                    <a:cubicBezTo>
                      <a:pt x="1388" y="177"/>
                      <a:pt x="1388" y="177"/>
                      <a:pt x="1388" y="177"/>
                    </a:cubicBezTo>
                    <a:cubicBezTo>
                      <a:pt x="1388" y="79"/>
                      <a:pt x="1312" y="0"/>
                      <a:pt x="121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9"/>
                      <a:pt x="0" y="177"/>
                    </a:cubicBezTo>
                    <a:cubicBezTo>
                      <a:pt x="0" y="2571"/>
                      <a:pt x="0" y="2571"/>
                      <a:pt x="0" y="257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" name="Freeform 24"/>
              <p:cNvSpPr>
                <a:spLocks/>
              </p:cNvSpPr>
              <p:nvPr/>
            </p:nvSpPr>
            <p:spPr bwMode="auto">
              <a:xfrm>
                <a:off x="1126046" y="2268422"/>
                <a:ext cx="1831975" cy="3743325"/>
              </a:xfrm>
              <a:custGeom>
                <a:avLst/>
                <a:gdLst>
                  <a:gd name="T0" fmla="*/ 2 w 1312"/>
                  <a:gd name="T1" fmla="*/ 2501 h 2680"/>
                  <a:gd name="T2" fmla="*/ 0 w 1312"/>
                  <a:gd name="T3" fmla="*/ 2501 h 2680"/>
                  <a:gd name="T4" fmla="*/ 50 w 1312"/>
                  <a:gd name="T5" fmla="*/ 2628 h 2680"/>
                  <a:gd name="T6" fmla="*/ 170 w 1312"/>
                  <a:gd name="T7" fmla="*/ 2680 h 2680"/>
                  <a:gd name="T8" fmla="*/ 1141 w 1312"/>
                  <a:gd name="T9" fmla="*/ 2680 h 2680"/>
                  <a:gd name="T10" fmla="*/ 1262 w 1312"/>
                  <a:gd name="T11" fmla="*/ 2628 h 2680"/>
                  <a:gd name="T12" fmla="*/ 1312 w 1312"/>
                  <a:gd name="T13" fmla="*/ 2501 h 2680"/>
                  <a:gd name="T14" fmla="*/ 1312 w 1312"/>
                  <a:gd name="T15" fmla="*/ 179 h 2680"/>
                  <a:gd name="T16" fmla="*/ 1262 w 1312"/>
                  <a:gd name="T17" fmla="*/ 52 h 2680"/>
                  <a:gd name="T18" fmla="*/ 1141 w 1312"/>
                  <a:gd name="T19" fmla="*/ 0 h 2680"/>
                  <a:gd name="T20" fmla="*/ 170 w 1312"/>
                  <a:gd name="T21" fmla="*/ 0 h 2680"/>
                  <a:gd name="T22" fmla="*/ 50 w 1312"/>
                  <a:gd name="T23" fmla="*/ 52 h 2680"/>
                  <a:gd name="T24" fmla="*/ 0 w 1312"/>
                  <a:gd name="T25" fmla="*/ 179 h 2680"/>
                  <a:gd name="T26" fmla="*/ 0 w 1312"/>
                  <a:gd name="T27" fmla="*/ 2501 h 2680"/>
                  <a:gd name="T28" fmla="*/ 2 w 1312"/>
                  <a:gd name="T29" fmla="*/ 2501 h 2680"/>
                  <a:gd name="T30" fmla="*/ 4 w 1312"/>
                  <a:gd name="T31" fmla="*/ 2501 h 2680"/>
                  <a:gd name="T32" fmla="*/ 4 w 1312"/>
                  <a:gd name="T33" fmla="*/ 179 h 2680"/>
                  <a:gd name="T34" fmla="*/ 53 w 1312"/>
                  <a:gd name="T35" fmla="*/ 56 h 2680"/>
                  <a:gd name="T36" fmla="*/ 170 w 1312"/>
                  <a:gd name="T37" fmla="*/ 4 h 2680"/>
                  <a:gd name="T38" fmla="*/ 1141 w 1312"/>
                  <a:gd name="T39" fmla="*/ 4 h 2680"/>
                  <a:gd name="T40" fmla="*/ 1258 w 1312"/>
                  <a:gd name="T41" fmla="*/ 56 h 2680"/>
                  <a:gd name="T42" fmla="*/ 1307 w 1312"/>
                  <a:gd name="T43" fmla="*/ 179 h 2680"/>
                  <a:gd name="T44" fmla="*/ 1307 w 1312"/>
                  <a:gd name="T45" fmla="*/ 2501 h 2680"/>
                  <a:gd name="T46" fmla="*/ 1258 w 1312"/>
                  <a:gd name="T47" fmla="*/ 2625 h 2680"/>
                  <a:gd name="T48" fmla="*/ 1141 w 1312"/>
                  <a:gd name="T49" fmla="*/ 2676 h 2680"/>
                  <a:gd name="T50" fmla="*/ 170 w 1312"/>
                  <a:gd name="T51" fmla="*/ 2676 h 2680"/>
                  <a:gd name="T52" fmla="*/ 53 w 1312"/>
                  <a:gd name="T53" fmla="*/ 2625 h 2680"/>
                  <a:gd name="T54" fmla="*/ 4 w 1312"/>
                  <a:gd name="T55" fmla="*/ 2501 h 2680"/>
                  <a:gd name="T56" fmla="*/ 2 w 1312"/>
                  <a:gd name="T57" fmla="*/ 2501 h 2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12" h="2680">
                    <a:moveTo>
                      <a:pt x="2" y="2501"/>
                    </a:moveTo>
                    <a:cubicBezTo>
                      <a:pt x="0" y="2501"/>
                      <a:pt x="0" y="2501"/>
                      <a:pt x="0" y="2501"/>
                    </a:cubicBezTo>
                    <a:cubicBezTo>
                      <a:pt x="0" y="2550"/>
                      <a:pt x="19" y="2595"/>
                      <a:pt x="50" y="2628"/>
                    </a:cubicBezTo>
                    <a:cubicBezTo>
                      <a:pt x="81" y="2660"/>
                      <a:pt x="123" y="2680"/>
                      <a:pt x="170" y="2680"/>
                    </a:cubicBezTo>
                    <a:cubicBezTo>
                      <a:pt x="1141" y="2680"/>
                      <a:pt x="1141" y="2680"/>
                      <a:pt x="1141" y="2680"/>
                    </a:cubicBezTo>
                    <a:cubicBezTo>
                      <a:pt x="1188" y="2680"/>
                      <a:pt x="1231" y="2660"/>
                      <a:pt x="1262" y="2628"/>
                    </a:cubicBezTo>
                    <a:cubicBezTo>
                      <a:pt x="1292" y="2595"/>
                      <a:pt x="1312" y="2550"/>
                      <a:pt x="1312" y="2501"/>
                    </a:cubicBezTo>
                    <a:cubicBezTo>
                      <a:pt x="1312" y="179"/>
                      <a:pt x="1312" y="179"/>
                      <a:pt x="1312" y="179"/>
                    </a:cubicBezTo>
                    <a:cubicBezTo>
                      <a:pt x="1312" y="130"/>
                      <a:pt x="1292" y="85"/>
                      <a:pt x="1262" y="52"/>
                    </a:cubicBezTo>
                    <a:cubicBezTo>
                      <a:pt x="1231" y="20"/>
                      <a:pt x="1188" y="0"/>
                      <a:pt x="1141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23" y="0"/>
                      <a:pt x="81" y="20"/>
                      <a:pt x="50" y="52"/>
                    </a:cubicBezTo>
                    <a:cubicBezTo>
                      <a:pt x="19" y="85"/>
                      <a:pt x="0" y="130"/>
                      <a:pt x="0" y="179"/>
                    </a:cubicBezTo>
                    <a:cubicBezTo>
                      <a:pt x="0" y="2501"/>
                      <a:pt x="0" y="2501"/>
                      <a:pt x="0" y="2501"/>
                    </a:cubicBezTo>
                    <a:cubicBezTo>
                      <a:pt x="2" y="2501"/>
                      <a:pt x="2" y="2501"/>
                      <a:pt x="2" y="2501"/>
                    </a:cubicBezTo>
                    <a:cubicBezTo>
                      <a:pt x="4" y="2501"/>
                      <a:pt x="4" y="2501"/>
                      <a:pt x="4" y="2501"/>
                    </a:cubicBezTo>
                    <a:cubicBezTo>
                      <a:pt x="4" y="179"/>
                      <a:pt x="4" y="179"/>
                      <a:pt x="4" y="179"/>
                    </a:cubicBezTo>
                    <a:cubicBezTo>
                      <a:pt x="4" y="131"/>
                      <a:pt x="23" y="87"/>
                      <a:pt x="53" y="56"/>
                    </a:cubicBezTo>
                    <a:cubicBezTo>
                      <a:pt x="83" y="24"/>
                      <a:pt x="125" y="4"/>
                      <a:pt x="170" y="4"/>
                    </a:cubicBezTo>
                    <a:cubicBezTo>
                      <a:pt x="1141" y="4"/>
                      <a:pt x="1141" y="4"/>
                      <a:pt x="1141" y="4"/>
                    </a:cubicBezTo>
                    <a:cubicBezTo>
                      <a:pt x="1187" y="4"/>
                      <a:pt x="1228" y="24"/>
                      <a:pt x="1258" y="56"/>
                    </a:cubicBezTo>
                    <a:cubicBezTo>
                      <a:pt x="1288" y="87"/>
                      <a:pt x="1307" y="131"/>
                      <a:pt x="1307" y="179"/>
                    </a:cubicBezTo>
                    <a:cubicBezTo>
                      <a:pt x="1307" y="2501"/>
                      <a:pt x="1307" y="2501"/>
                      <a:pt x="1307" y="2501"/>
                    </a:cubicBezTo>
                    <a:cubicBezTo>
                      <a:pt x="1307" y="2549"/>
                      <a:pt x="1288" y="2593"/>
                      <a:pt x="1258" y="2625"/>
                    </a:cubicBezTo>
                    <a:cubicBezTo>
                      <a:pt x="1228" y="2656"/>
                      <a:pt x="1187" y="2676"/>
                      <a:pt x="1141" y="2676"/>
                    </a:cubicBezTo>
                    <a:cubicBezTo>
                      <a:pt x="170" y="2676"/>
                      <a:pt x="170" y="2676"/>
                      <a:pt x="170" y="2676"/>
                    </a:cubicBezTo>
                    <a:cubicBezTo>
                      <a:pt x="125" y="2676"/>
                      <a:pt x="83" y="2656"/>
                      <a:pt x="53" y="2625"/>
                    </a:cubicBezTo>
                    <a:cubicBezTo>
                      <a:pt x="23" y="2593"/>
                      <a:pt x="4" y="2549"/>
                      <a:pt x="4" y="2501"/>
                    </a:cubicBezTo>
                    <a:lnTo>
                      <a:pt x="2" y="2501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Oval 27"/>
              <p:cNvSpPr>
                <a:spLocks noChangeArrowheads="1"/>
              </p:cNvSpPr>
              <p:nvPr/>
            </p:nvSpPr>
            <p:spPr bwMode="auto">
              <a:xfrm>
                <a:off x="1415931" y="2325608"/>
                <a:ext cx="39687" cy="41275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8"/>
              <p:cNvSpPr>
                <a:spLocks/>
              </p:cNvSpPr>
              <p:nvPr/>
            </p:nvSpPr>
            <p:spPr bwMode="auto">
              <a:xfrm>
                <a:off x="1905508" y="2322033"/>
                <a:ext cx="269875" cy="25400"/>
              </a:xfrm>
              <a:custGeom>
                <a:avLst/>
                <a:gdLst>
                  <a:gd name="T0" fmla="*/ 193 w 193"/>
                  <a:gd name="T1" fmla="*/ 9 h 19"/>
                  <a:gd name="T2" fmla="*/ 182 w 193"/>
                  <a:gd name="T3" fmla="*/ 19 h 19"/>
                  <a:gd name="T4" fmla="*/ 11 w 193"/>
                  <a:gd name="T5" fmla="*/ 19 h 19"/>
                  <a:gd name="T6" fmla="*/ 0 w 193"/>
                  <a:gd name="T7" fmla="*/ 9 h 19"/>
                  <a:gd name="T8" fmla="*/ 11 w 193"/>
                  <a:gd name="T9" fmla="*/ 0 h 19"/>
                  <a:gd name="T10" fmla="*/ 182 w 193"/>
                  <a:gd name="T11" fmla="*/ 0 h 19"/>
                  <a:gd name="T12" fmla="*/ 193 w 193"/>
                  <a:gd name="T13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3" h="19">
                    <a:moveTo>
                      <a:pt x="193" y="9"/>
                    </a:moveTo>
                    <a:cubicBezTo>
                      <a:pt x="193" y="15"/>
                      <a:pt x="188" y="19"/>
                      <a:pt x="18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5" y="19"/>
                      <a:pt x="0" y="15"/>
                      <a:pt x="0" y="9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8" y="0"/>
                      <a:pt x="193" y="4"/>
                      <a:pt x="193" y="9"/>
                    </a:cubicBezTo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29"/>
              <p:cNvSpPr>
                <a:spLocks noChangeArrowheads="1"/>
              </p:cNvSpPr>
              <p:nvPr/>
            </p:nvSpPr>
            <p:spPr bwMode="auto">
              <a:xfrm>
                <a:off x="2389989" y="2320210"/>
                <a:ext cx="53975" cy="53975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Oval 30"/>
              <p:cNvSpPr>
                <a:spLocks noChangeArrowheads="1"/>
              </p:cNvSpPr>
              <p:nvPr/>
            </p:nvSpPr>
            <p:spPr bwMode="auto">
              <a:xfrm>
                <a:off x="2502702" y="2330580"/>
                <a:ext cx="38100" cy="39688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32"/>
              <p:cNvSpPr>
                <a:spLocks/>
              </p:cNvSpPr>
              <p:nvPr/>
            </p:nvSpPr>
            <p:spPr bwMode="auto">
              <a:xfrm>
                <a:off x="2383346" y="5568835"/>
                <a:ext cx="7937" cy="6350"/>
              </a:xfrm>
              <a:custGeom>
                <a:avLst/>
                <a:gdLst>
                  <a:gd name="T0" fmla="*/ 2 w 5"/>
                  <a:gd name="T1" fmla="*/ 0 h 5"/>
                  <a:gd name="T2" fmla="*/ 2 w 5"/>
                  <a:gd name="T3" fmla="*/ 0 h 5"/>
                  <a:gd name="T4" fmla="*/ 0 w 5"/>
                  <a:gd name="T5" fmla="*/ 3 h 5"/>
                  <a:gd name="T6" fmla="*/ 2 w 5"/>
                  <a:gd name="T7" fmla="*/ 5 h 5"/>
                  <a:gd name="T8" fmla="*/ 3 w 5"/>
                  <a:gd name="T9" fmla="*/ 5 h 5"/>
                  <a:gd name="T10" fmla="*/ 5 w 5"/>
                  <a:gd name="T11" fmla="*/ 2 h 5"/>
                  <a:gd name="T12" fmla="*/ 2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5" y="3"/>
                      <a:pt x="5" y="2"/>
                    </a:cubicBezTo>
                    <a:cubicBezTo>
                      <a:pt x="4" y="1"/>
                      <a:pt x="3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797558" y="2408158"/>
                <a:ext cx="443804" cy="159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b="1" dirty="0">
                    <a:solidFill>
                      <a:schemeClr val="accent1"/>
                    </a:solidFill>
                  </a:rPr>
                  <a:t>11:11AM</a:t>
                </a:r>
                <a:endParaRPr lang="ko-KR" altLang="en-US" sz="6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5" name="Freeform 46"/>
              <p:cNvSpPr>
                <a:spLocks noEditPoints="1"/>
              </p:cNvSpPr>
              <p:nvPr/>
            </p:nvSpPr>
            <p:spPr bwMode="auto">
              <a:xfrm>
                <a:off x="1232408" y="2471183"/>
                <a:ext cx="376120" cy="58616"/>
              </a:xfrm>
              <a:custGeom>
                <a:avLst/>
                <a:gdLst>
                  <a:gd name="T0" fmla="*/ 19 w 130"/>
                  <a:gd name="T1" fmla="*/ 9 h 19"/>
                  <a:gd name="T2" fmla="*/ 10 w 130"/>
                  <a:gd name="T3" fmla="*/ 19 h 19"/>
                  <a:gd name="T4" fmla="*/ 0 w 130"/>
                  <a:gd name="T5" fmla="*/ 9 h 19"/>
                  <a:gd name="T6" fmla="*/ 10 w 130"/>
                  <a:gd name="T7" fmla="*/ 0 h 19"/>
                  <a:gd name="T8" fmla="*/ 19 w 130"/>
                  <a:gd name="T9" fmla="*/ 9 h 19"/>
                  <a:gd name="T10" fmla="*/ 38 w 130"/>
                  <a:gd name="T11" fmla="*/ 0 h 19"/>
                  <a:gd name="T12" fmla="*/ 28 w 130"/>
                  <a:gd name="T13" fmla="*/ 9 h 19"/>
                  <a:gd name="T14" fmla="*/ 38 w 130"/>
                  <a:gd name="T15" fmla="*/ 19 h 19"/>
                  <a:gd name="T16" fmla="*/ 47 w 130"/>
                  <a:gd name="T17" fmla="*/ 9 h 19"/>
                  <a:gd name="T18" fmla="*/ 38 w 130"/>
                  <a:gd name="T19" fmla="*/ 0 h 19"/>
                  <a:gd name="T20" fmla="*/ 65 w 130"/>
                  <a:gd name="T21" fmla="*/ 0 h 19"/>
                  <a:gd name="T22" fmla="*/ 56 w 130"/>
                  <a:gd name="T23" fmla="*/ 9 h 19"/>
                  <a:gd name="T24" fmla="*/ 65 w 130"/>
                  <a:gd name="T25" fmla="*/ 19 h 19"/>
                  <a:gd name="T26" fmla="*/ 75 w 130"/>
                  <a:gd name="T27" fmla="*/ 9 h 19"/>
                  <a:gd name="T28" fmla="*/ 65 w 130"/>
                  <a:gd name="T29" fmla="*/ 0 h 19"/>
                  <a:gd name="T30" fmla="*/ 93 w 130"/>
                  <a:gd name="T31" fmla="*/ 0 h 19"/>
                  <a:gd name="T32" fmla="*/ 83 w 130"/>
                  <a:gd name="T33" fmla="*/ 9 h 19"/>
                  <a:gd name="T34" fmla="*/ 93 w 130"/>
                  <a:gd name="T35" fmla="*/ 19 h 19"/>
                  <a:gd name="T36" fmla="*/ 102 w 130"/>
                  <a:gd name="T37" fmla="*/ 9 h 19"/>
                  <a:gd name="T38" fmla="*/ 93 w 130"/>
                  <a:gd name="T39" fmla="*/ 0 h 19"/>
                  <a:gd name="T40" fmla="*/ 120 w 130"/>
                  <a:gd name="T41" fmla="*/ 0 h 19"/>
                  <a:gd name="T42" fmla="*/ 111 w 130"/>
                  <a:gd name="T43" fmla="*/ 9 h 19"/>
                  <a:gd name="T44" fmla="*/ 120 w 130"/>
                  <a:gd name="T45" fmla="*/ 19 h 19"/>
                  <a:gd name="T46" fmla="*/ 130 w 130"/>
                  <a:gd name="T47" fmla="*/ 9 h 19"/>
                  <a:gd name="T48" fmla="*/ 120 w 130"/>
                  <a:gd name="T4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0" h="19">
                    <a:moveTo>
                      <a:pt x="19" y="9"/>
                    </a:moveTo>
                    <a:cubicBezTo>
                      <a:pt x="19" y="14"/>
                      <a:pt x="15" y="19"/>
                      <a:pt x="10" y="19"/>
                    </a:cubicBezTo>
                    <a:cubicBezTo>
                      <a:pt x="5" y="19"/>
                      <a:pt x="0" y="14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lose/>
                    <a:moveTo>
                      <a:pt x="38" y="0"/>
                    </a:moveTo>
                    <a:cubicBezTo>
                      <a:pt x="32" y="0"/>
                      <a:pt x="28" y="4"/>
                      <a:pt x="28" y="9"/>
                    </a:cubicBezTo>
                    <a:cubicBezTo>
                      <a:pt x="28" y="14"/>
                      <a:pt x="32" y="19"/>
                      <a:pt x="38" y="19"/>
                    </a:cubicBezTo>
                    <a:cubicBezTo>
                      <a:pt x="43" y="19"/>
                      <a:pt x="47" y="14"/>
                      <a:pt x="47" y="9"/>
                    </a:cubicBezTo>
                    <a:cubicBezTo>
                      <a:pt x="47" y="4"/>
                      <a:pt x="43" y="0"/>
                      <a:pt x="38" y="0"/>
                    </a:cubicBezTo>
                    <a:close/>
                    <a:moveTo>
                      <a:pt x="65" y="0"/>
                    </a:moveTo>
                    <a:cubicBezTo>
                      <a:pt x="60" y="0"/>
                      <a:pt x="56" y="4"/>
                      <a:pt x="56" y="9"/>
                    </a:cubicBezTo>
                    <a:cubicBezTo>
                      <a:pt x="56" y="14"/>
                      <a:pt x="60" y="19"/>
                      <a:pt x="65" y="19"/>
                    </a:cubicBezTo>
                    <a:cubicBezTo>
                      <a:pt x="70" y="19"/>
                      <a:pt x="75" y="14"/>
                      <a:pt x="75" y="9"/>
                    </a:cubicBezTo>
                    <a:cubicBezTo>
                      <a:pt x="75" y="4"/>
                      <a:pt x="70" y="0"/>
                      <a:pt x="65" y="0"/>
                    </a:cubicBezTo>
                    <a:close/>
                    <a:moveTo>
                      <a:pt x="93" y="0"/>
                    </a:moveTo>
                    <a:cubicBezTo>
                      <a:pt x="87" y="0"/>
                      <a:pt x="83" y="4"/>
                      <a:pt x="83" y="9"/>
                    </a:cubicBezTo>
                    <a:cubicBezTo>
                      <a:pt x="83" y="14"/>
                      <a:pt x="87" y="19"/>
                      <a:pt x="93" y="19"/>
                    </a:cubicBezTo>
                    <a:cubicBezTo>
                      <a:pt x="98" y="19"/>
                      <a:pt x="102" y="14"/>
                      <a:pt x="102" y="9"/>
                    </a:cubicBezTo>
                    <a:cubicBezTo>
                      <a:pt x="102" y="4"/>
                      <a:pt x="98" y="0"/>
                      <a:pt x="93" y="0"/>
                    </a:cubicBezTo>
                    <a:close/>
                    <a:moveTo>
                      <a:pt x="120" y="0"/>
                    </a:moveTo>
                    <a:cubicBezTo>
                      <a:pt x="115" y="0"/>
                      <a:pt x="111" y="4"/>
                      <a:pt x="111" y="9"/>
                    </a:cubicBezTo>
                    <a:cubicBezTo>
                      <a:pt x="111" y="14"/>
                      <a:pt x="115" y="19"/>
                      <a:pt x="120" y="19"/>
                    </a:cubicBezTo>
                    <a:cubicBezTo>
                      <a:pt x="126" y="19"/>
                      <a:pt x="130" y="14"/>
                      <a:pt x="130" y="9"/>
                    </a:cubicBezTo>
                    <a:cubicBezTo>
                      <a:pt x="130" y="4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6" name="그룹 45"/>
              <p:cNvGrpSpPr/>
              <p:nvPr/>
            </p:nvGrpSpPr>
            <p:grpSpPr>
              <a:xfrm>
                <a:off x="2617358" y="2457364"/>
                <a:ext cx="188263" cy="86254"/>
                <a:chOff x="5155745" y="1116014"/>
                <a:chExt cx="277204" cy="127002"/>
              </a:xfrm>
              <a:solidFill>
                <a:srgbClr val="00AEEF"/>
              </a:solidFill>
            </p:grpSpPr>
            <p:sp>
              <p:nvSpPr>
                <p:cNvPr id="47" name="Freeform 47"/>
                <p:cNvSpPr>
                  <a:spLocks noEditPoints="1"/>
                </p:cNvSpPr>
                <p:nvPr/>
              </p:nvSpPr>
              <p:spPr bwMode="auto">
                <a:xfrm>
                  <a:off x="5155745" y="1116014"/>
                  <a:ext cx="255226" cy="127002"/>
                </a:xfrm>
                <a:custGeom>
                  <a:avLst/>
                  <a:gdLst>
                    <a:gd name="T0" fmla="*/ 209 w 209"/>
                    <a:gd name="T1" fmla="*/ 104 h 104"/>
                    <a:gd name="T2" fmla="*/ 0 w 209"/>
                    <a:gd name="T3" fmla="*/ 104 h 104"/>
                    <a:gd name="T4" fmla="*/ 0 w 209"/>
                    <a:gd name="T5" fmla="*/ 0 h 104"/>
                    <a:gd name="T6" fmla="*/ 209 w 209"/>
                    <a:gd name="T7" fmla="*/ 0 h 104"/>
                    <a:gd name="T8" fmla="*/ 209 w 209"/>
                    <a:gd name="T9" fmla="*/ 104 h 104"/>
                    <a:gd name="T10" fmla="*/ 7 w 209"/>
                    <a:gd name="T11" fmla="*/ 99 h 104"/>
                    <a:gd name="T12" fmla="*/ 201 w 209"/>
                    <a:gd name="T13" fmla="*/ 99 h 104"/>
                    <a:gd name="T14" fmla="*/ 201 w 209"/>
                    <a:gd name="T15" fmla="*/ 8 h 104"/>
                    <a:gd name="T16" fmla="*/ 7 w 209"/>
                    <a:gd name="T17" fmla="*/ 8 h 104"/>
                    <a:gd name="T18" fmla="*/ 7 w 209"/>
                    <a:gd name="T19" fmla="*/ 99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9" h="104">
                      <a:moveTo>
                        <a:pt x="209" y="104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209" y="0"/>
                      </a:lnTo>
                      <a:lnTo>
                        <a:pt x="209" y="104"/>
                      </a:lnTo>
                      <a:close/>
                      <a:moveTo>
                        <a:pt x="7" y="99"/>
                      </a:moveTo>
                      <a:lnTo>
                        <a:pt x="201" y="99"/>
                      </a:lnTo>
                      <a:lnTo>
                        <a:pt x="201" y="8"/>
                      </a:lnTo>
                      <a:lnTo>
                        <a:pt x="7" y="8"/>
                      </a:lnTo>
                      <a:lnTo>
                        <a:pt x="7" y="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8" name="Rectangle 48"/>
                <p:cNvSpPr>
                  <a:spLocks noChangeArrowheads="1"/>
                </p:cNvSpPr>
                <p:nvPr/>
              </p:nvSpPr>
              <p:spPr bwMode="auto">
                <a:xfrm>
                  <a:off x="5404861" y="1162419"/>
                  <a:ext cx="28088" cy="3785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9" name="Rectangle 49"/>
                <p:cNvSpPr>
                  <a:spLocks noChangeArrowheads="1"/>
                </p:cNvSpPr>
                <p:nvPr/>
              </p:nvSpPr>
              <p:spPr bwMode="auto">
                <a:xfrm>
                  <a:off x="5161842" y="1122115"/>
                  <a:ext cx="184397" cy="11478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A8776A1-B3CC-40FC-AD2E-325A45063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1"/>
            <a:stretch/>
          </p:blipFill>
          <p:spPr>
            <a:xfrm>
              <a:off x="1093526" y="2687935"/>
              <a:ext cx="2040012" cy="3499657"/>
            </a:xfrm>
            <a:prstGeom prst="rect">
              <a:avLst/>
            </a:prstGeom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04AA078-BE32-481E-B144-B593803F1618}"/>
                </a:ext>
              </a:extLst>
            </p:cNvPr>
            <p:cNvSpPr/>
            <p:nvPr/>
          </p:nvSpPr>
          <p:spPr>
            <a:xfrm>
              <a:off x="983983" y="1723690"/>
              <a:ext cx="226565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accent1"/>
                  </a:solidFill>
                </a:rPr>
                <a:t>메인 화면</a:t>
              </a: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E5F3C82-829D-49EB-9B95-257AC5B9D289}"/>
              </a:ext>
            </a:extLst>
          </p:cNvPr>
          <p:cNvGrpSpPr/>
          <p:nvPr/>
        </p:nvGrpSpPr>
        <p:grpSpPr>
          <a:xfrm>
            <a:off x="4958730" y="1723690"/>
            <a:ext cx="2278506" cy="4855046"/>
            <a:chOff x="971131" y="1723690"/>
            <a:chExt cx="2278506" cy="4855046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77F44B07-AC96-4DC4-8EB7-AF0218297278}"/>
                </a:ext>
              </a:extLst>
            </p:cNvPr>
            <p:cNvGrpSpPr/>
            <p:nvPr/>
          </p:nvGrpSpPr>
          <p:grpSpPr>
            <a:xfrm>
              <a:off x="971131" y="2127293"/>
              <a:ext cx="2278506" cy="4451443"/>
              <a:chOff x="1056196" y="2221590"/>
              <a:chExt cx="1970087" cy="3848895"/>
            </a:xfrm>
          </p:grpSpPr>
          <p:sp>
            <p:nvSpPr>
              <p:cNvPr id="113" name="Freeform 21">
                <a:extLst>
                  <a:ext uri="{FF2B5EF4-FFF2-40B4-BE49-F238E27FC236}">
                    <a16:creationId xmlns:a16="http://schemas.microsoft.com/office/drawing/2014/main" id="{29F05566-616C-408E-9AED-6B8CECEC5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202" y="2221590"/>
                <a:ext cx="1939925" cy="3836988"/>
              </a:xfrm>
              <a:custGeom>
                <a:avLst/>
                <a:gdLst>
                  <a:gd name="T0" fmla="*/ 0 w 1388"/>
                  <a:gd name="T1" fmla="*/ 2571 h 2748"/>
                  <a:gd name="T2" fmla="*/ 168 w 1388"/>
                  <a:gd name="T3" fmla="*/ 2748 h 2748"/>
                  <a:gd name="T4" fmla="*/ 1219 w 1388"/>
                  <a:gd name="T5" fmla="*/ 2748 h 2748"/>
                  <a:gd name="T6" fmla="*/ 1388 w 1388"/>
                  <a:gd name="T7" fmla="*/ 2571 h 2748"/>
                  <a:gd name="T8" fmla="*/ 1388 w 1388"/>
                  <a:gd name="T9" fmla="*/ 177 h 2748"/>
                  <a:gd name="T10" fmla="*/ 1219 w 1388"/>
                  <a:gd name="T11" fmla="*/ 0 h 2748"/>
                  <a:gd name="T12" fmla="*/ 168 w 1388"/>
                  <a:gd name="T13" fmla="*/ 0 h 2748"/>
                  <a:gd name="T14" fmla="*/ 0 w 1388"/>
                  <a:gd name="T15" fmla="*/ 177 h 2748"/>
                  <a:gd name="T16" fmla="*/ 0 w 1388"/>
                  <a:gd name="T17" fmla="*/ 2571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8" h="2748">
                    <a:moveTo>
                      <a:pt x="0" y="2571"/>
                    </a:moveTo>
                    <a:cubicBezTo>
                      <a:pt x="0" y="2669"/>
                      <a:pt x="75" y="2748"/>
                      <a:pt x="168" y="2748"/>
                    </a:cubicBezTo>
                    <a:cubicBezTo>
                      <a:pt x="1219" y="2748"/>
                      <a:pt x="1219" y="2748"/>
                      <a:pt x="1219" y="2748"/>
                    </a:cubicBezTo>
                    <a:cubicBezTo>
                      <a:pt x="1312" y="2748"/>
                      <a:pt x="1388" y="2669"/>
                      <a:pt x="1388" y="2571"/>
                    </a:cubicBezTo>
                    <a:cubicBezTo>
                      <a:pt x="1388" y="177"/>
                      <a:pt x="1388" y="177"/>
                      <a:pt x="1388" y="177"/>
                    </a:cubicBezTo>
                    <a:cubicBezTo>
                      <a:pt x="1388" y="79"/>
                      <a:pt x="1312" y="0"/>
                      <a:pt x="121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9"/>
                      <a:pt x="0" y="177"/>
                    </a:cubicBezTo>
                    <a:cubicBezTo>
                      <a:pt x="0" y="2571"/>
                      <a:pt x="0" y="2571"/>
                      <a:pt x="0" y="257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4" name="Freeform 13">
                <a:extLst>
                  <a:ext uri="{FF2B5EF4-FFF2-40B4-BE49-F238E27FC236}">
                    <a16:creationId xmlns:a16="http://schemas.microsoft.com/office/drawing/2014/main" id="{E312DE06-E8F2-4254-A64E-2472743F9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6" y="3610216"/>
                <a:ext cx="30162" cy="144463"/>
              </a:xfrm>
              <a:custGeom>
                <a:avLst/>
                <a:gdLst>
                  <a:gd name="T0" fmla="*/ 21 w 21"/>
                  <a:gd name="T1" fmla="*/ 92 h 103"/>
                  <a:gd name="T2" fmla="*/ 11 w 21"/>
                  <a:gd name="T3" fmla="*/ 103 h 103"/>
                  <a:gd name="T4" fmla="*/ 0 w 21"/>
                  <a:gd name="T5" fmla="*/ 92 h 103"/>
                  <a:gd name="T6" fmla="*/ 0 w 21"/>
                  <a:gd name="T7" fmla="*/ 11 h 103"/>
                  <a:gd name="T8" fmla="*/ 11 w 21"/>
                  <a:gd name="T9" fmla="*/ 0 h 103"/>
                  <a:gd name="T10" fmla="*/ 21 w 21"/>
                  <a:gd name="T11" fmla="*/ 11 h 103"/>
                  <a:gd name="T12" fmla="*/ 21 w 21"/>
                  <a:gd name="T13" fmla="*/ 9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03">
                    <a:moveTo>
                      <a:pt x="21" y="92"/>
                    </a:moveTo>
                    <a:cubicBezTo>
                      <a:pt x="21" y="98"/>
                      <a:pt x="17" y="103"/>
                      <a:pt x="11" y="103"/>
                    </a:cubicBezTo>
                    <a:cubicBezTo>
                      <a:pt x="5" y="103"/>
                      <a:pt x="0" y="98"/>
                      <a:pt x="0" y="9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1" y="5"/>
                      <a:pt x="21" y="11"/>
                    </a:cubicBezTo>
                    <a:lnTo>
                      <a:pt x="21" y="9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" name="Freeform 14">
                <a:extLst>
                  <a:ext uri="{FF2B5EF4-FFF2-40B4-BE49-F238E27FC236}">
                    <a16:creationId xmlns:a16="http://schemas.microsoft.com/office/drawing/2014/main" id="{449EA81A-FF97-473E-A642-71AA20D0F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6" y="2762135"/>
                <a:ext cx="30162" cy="269875"/>
              </a:xfrm>
              <a:custGeom>
                <a:avLst/>
                <a:gdLst>
                  <a:gd name="T0" fmla="*/ 21 w 21"/>
                  <a:gd name="T1" fmla="*/ 182 h 193"/>
                  <a:gd name="T2" fmla="*/ 11 w 21"/>
                  <a:gd name="T3" fmla="*/ 193 h 193"/>
                  <a:gd name="T4" fmla="*/ 0 w 21"/>
                  <a:gd name="T5" fmla="*/ 182 h 193"/>
                  <a:gd name="T6" fmla="*/ 0 w 21"/>
                  <a:gd name="T7" fmla="*/ 10 h 193"/>
                  <a:gd name="T8" fmla="*/ 11 w 21"/>
                  <a:gd name="T9" fmla="*/ 0 h 193"/>
                  <a:gd name="T10" fmla="*/ 21 w 21"/>
                  <a:gd name="T11" fmla="*/ 10 h 193"/>
                  <a:gd name="T12" fmla="*/ 21 w 21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3">
                    <a:moveTo>
                      <a:pt x="21" y="182"/>
                    </a:moveTo>
                    <a:cubicBezTo>
                      <a:pt x="21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lnTo>
                      <a:pt x="21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" name="Freeform 15">
                <a:extLst>
                  <a:ext uri="{FF2B5EF4-FFF2-40B4-BE49-F238E27FC236}">
                    <a16:creationId xmlns:a16="http://schemas.microsoft.com/office/drawing/2014/main" id="{B642D457-7EB2-4CC3-BA95-733557E3C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6121" y="3351097"/>
                <a:ext cx="30162" cy="269875"/>
              </a:xfrm>
              <a:custGeom>
                <a:avLst/>
                <a:gdLst>
                  <a:gd name="T0" fmla="*/ 22 w 22"/>
                  <a:gd name="T1" fmla="*/ 182 h 193"/>
                  <a:gd name="T2" fmla="*/ 11 w 22"/>
                  <a:gd name="T3" fmla="*/ 193 h 193"/>
                  <a:gd name="T4" fmla="*/ 0 w 22"/>
                  <a:gd name="T5" fmla="*/ 182 h 193"/>
                  <a:gd name="T6" fmla="*/ 0 w 22"/>
                  <a:gd name="T7" fmla="*/ 10 h 193"/>
                  <a:gd name="T8" fmla="*/ 11 w 22"/>
                  <a:gd name="T9" fmla="*/ 0 h 193"/>
                  <a:gd name="T10" fmla="*/ 22 w 22"/>
                  <a:gd name="T11" fmla="*/ 10 h 193"/>
                  <a:gd name="T12" fmla="*/ 22 w 22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93">
                    <a:moveTo>
                      <a:pt x="22" y="182"/>
                    </a:moveTo>
                    <a:cubicBezTo>
                      <a:pt x="22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2" y="4"/>
                      <a:pt x="22" y="10"/>
                    </a:cubicBezTo>
                    <a:lnTo>
                      <a:pt x="22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" name="Freeform 16">
                <a:extLst>
                  <a:ext uri="{FF2B5EF4-FFF2-40B4-BE49-F238E27FC236}">
                    <a16:creationId xmlns:a16="http://schemas.microsoft.com/office/drawing/2014/main" id="{31BE4A25-D868-4EE1-BB53-89805D6FB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6" y="3081222"/>
                <a:ext cx="30162" cy="269875"/>
              </a:xfrm>
              <a:custGeom>
                <a:avLst/>
                <a:gdLst>
                  <a:gd name="T0" fmla="*/ 21 w 21"/>
                  <a:gd name="T1" fmla="*/ 182 h 193"/>
                  <a:gd name="T2" fmla="*/ 11 w 21"/>
                  <a:gd name="T3" fmla="*/ 193 h 193"/>
                  <a:gd name="T4" fmla="*/ 0 w 21"/>
                  <a:gd name="T5" fmla="*/ 182 h 193"/>
                  <a:gd name="T6" fmla="*/ 0 w 21"/>
                  <a:gd name="T7" fmla="*/ 10 h 193"/>
                  <a:gd name="T8" fmla="*/ 11 w 21"/>
                  <a:gd name="T9" fmla="*/ 0 h 193"/>
                  <a:gd name="T10" fmla="*/ 21 w 21"/>
                  <a:gd name="T11" fmla="*/ 10 h 193"/>
                  <a:gd name="T12" fmla="*/ 21 w 21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3">
                    <a:moveTo>
                      <a:pt x="21" y="182"/>
                    </a:moveTo>
                    <a:cubicBezTo>
                      <a:pt x="21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lnTo>
                      <a:pt x="21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" name="Freeform 22">
                <a:extLst>
                  <a:ext uri="{FF2B5EF4-FFF2-40B4-BE49-F238E27FC236}">
                    <a16:creationId xmlns:a16="http://schemas.microsoft.com/office/drawing/2014/main" id="{B3530D46-AECA-4BB7-AE6B-149B92009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308" y="2227147"/>
                <a:ext cx="1946275" cy="3843338"/>
              </a:xfrm>
              <a:custGeom>
                <a:avLst/>
                <a:gdLst>
                  <a:gd name="T0" fmla="*/ 3 w 1393"/>
                  <a:gd name="T1" fmla="*/ 2573 h 2752"/>
                  <a:gd name="T2" fmla="*/ 0 w 1393"/>
                  <a:gd name="T3" fmla="*/ 2573 h 2752"/>
                  <a:gd name="T4" fmla="*/ 50 w 1393"/>
                  <a:gd name="T5" fmla="*/ 2699 h 2752"/>
                  <a:gd name="T6" fmla="*/ 171 w 1393"/>
                  <a:gd name="T7" fmla="*/ 2752 h 2752"/>
                  <a:gd name="T8" fmla="*/ 1222 w 1393"/>
                  <a:gd name="T9" fmla="*/ 2752 h 2752"/>
                  <a:gd name="T10" fmla="*/ 1343 w 1393"/>
                  <a:gd name="T11" fmla="*/ 2699 h 2752"/>
                  <a:gd name="T12" fmla="*/ 1393 w 1393"/>
                  <a:gd name="T13" fmla="*/ 2573 h 2752"/>
                  <a:gd name="T14" fmla="*/ 1393 w 1393"/>
                  <a:gd name="T15" fmla="*/ 179 h 2752"/>
                  <a:gd name="T16" fmla="*/ 1343 w 1393"/>
                  <a:gd name="T17" fmla="*/ 52 h 2752"/>
                  <a:gd name="T18" fmla="*/ 1222 w 1393"/>
                  <a:gd name="T19" fmla="*/ 0 h 2752"/>
                  <a:gd name="T20" fmla="*/ 171 w 1393"/>
                  <a:gd name="T21" fmla="*/ 0 h 2752"/>
                  <a:gd name="T22" fmla="*/ 50 w 1393"/>
                  <a:gd name="T23" fmla="*/ 52 h 2752"/>
                  <a:gd name="T24" fmla="*/ 0 w 1393"/>
                  <a:gd name="T25" fmla="*/ 179 h 2752"/>
                  <a:gd name="T26" fmla="*/ 0 w 1393"/>
                  <a:gd name="T27" fmla="*/ 2573 h 2752"/>
                  <a:gd name="T28" fmla="*/ 3 w 1393"/>
                  <a:gd name="T29" fmla="*/ 2573 h 2752"/>
                  <a:gd name="T30" fmla="*/ 5 w 1393"/>
                  <a:gd name="T31" fmla="*/ 2573 h 2752"/>
                  <a:gd name="T32" fmla="*/ 5 w 1393"/>
                  <a:gd name="T33" fmla="*/ 179 h 2752"/>
                  <a:gd name="T34" fmla="*/ 54 w 1393"/>
                  <a:gd name="T35" fmla="*/ 55 h 2752"/>
                  <a:gd name="T36" fmla="*/ 171 w 1393"/>
                  <a:gd name="T37" fmla="*/ 4 h 2752"/>
                  <a:gd name="T38" fmla="*/ 1222 w 1393"/>
                  <a:gd name="T39" fmla="*/ 4 h 2752"/>
                  <a:gd name="T40" fmla="*/ 1340 w 1393"/>
                  <a:gd name="T41" fmla="*/ 55 h 2752"/>
                  <a:gd name="T42" fmla="*/ 1388 w 1393"/>
                  <a:gd name="T43" fmla="*/ 179 h 2752"/>
                  <a:gd name="T44" fmla="*/ 1388 w 1393"/>
                  <a:gd name="T45" fmla="*/ 2573 h 2752"/>
                  <a:gd name="T46" fmla="*/ 1340 w 1393"/>
                  <a:gd name="T47" fmla="*/ 2696 h 2752"/>
                  <a:gd name="T48" fmla="*/ 1222 w 1393"/>
                  <a:gd name="T49" fmla="*/ 2747 h 2752"/>
                  <a:gd name="T50" fmla="*/ 171 w 1393"/>
                  <a:gd name="T51" fmla="*/ 2747 h 2752"/>
                  <a:gd name="T52" fmla="*/ 54 w 1393"/>
                  <a:gd name="T53" fmla="*/ 2696 h 2752"/>
                  <a:gd name="T54" fmla="*/ 5 w 1393"/>
                  <a:gd name="T55" fmla="*/ 2573 h 2752"/>
                  <a:gd name="T56" fmla="*/ 3 w 1393"/>
                  <a:gd name="T57" fmla="*/ 2573 h 2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93" h="2752">
                    <a:moveTo>
                      <a:pt x="3" y="2573"/>
                    </a:moveTo>
                    <a:cubicBezTo>
                      <a:pt x="0" y="2573"/>
                      <a:pt x="0" y="2573"/>
                      <a:pt x="0" y="2573"/>
                    </a:cubicBezTo>
                    <a:cubicBezTo>
                      <a:pt x="0" y="2622"/>
                      <a:pt x="19" y="2667"/>
                      <a:pt x="50" y="2699"/>
                    </a:cubicBezTo>
                    <a:cubicBezTo>
                      <a:pt x="81" y="2732"/>
                      <a:pt x="124" y="2752"/>
                      <a:pt x="171" y="2752"/>
                    </a:cubicBezTo>
                    <a:cubicBezTo>
                      <a:pt x="1222" y="2752"/>
                      <a:pt x="1222" y="2752"/>
                      <a:pt x="1222" y="2752"/>
                    </a:cubicBezTo>
                    <a:cubicBezTo>
                      <a:pt x="1269" y="2752"/>
                      <a:pt x="1312" y="2732"/>
                      <a:pt x="1343" y="2699"/>
                    </a:cubicBezTo>
                    <a:cubicBezTo>
                      <a:pt x="1374" y="2667"/>
                      <a:pt x="1393" y="2622"/>
                      <a:pt x="1393" y="2573"/>
                    </a:cubicBezTo>
                    <a:cubicBezTo>
                      <a:pt x="1393" y="179"/>
                      <a:pt x="1393" y="179"/>
                      <a:pt x="1393" y="179"/>
                    </a:cubicBezTo>
                    <a:cubicBezTo>
                      <a:pt x="1393" y="129"/>
                      <a:pt x="1374" y="85"/>
                      <a:pt x="1343" y="52"/>
                    </a:cubicBezTo>
                    <a:cubicBezTo>
                      <a:pt x="1312" y="20"/>
                      <a:pt x="1269" y="0"/>
                      <a:pt x="1222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24" y="0"/>
                      <a:pt x="81" y="20"/>
                      <a:pt x="50" y="52"/>
                    </a:cubicBezTo>
                    <a:cubicBezTo>
                      <a:pt x="19" y="85"/>
                      <a:pt x="0" y="129"/>
                      <a:pt x="0" y="179"/>
                    </a:cubicBezTo>
                    <a:cubicBezTo>
                      <a:pt x="0" y="2573"/>
                      <a:pt x="0" y="2573"/>
                      <a:pt x="0" y="2573"/>
                    </a:cubicBezTo>
                    <a:cubicBezTo>
                      <a:pt x="3" y="2573"/>
                      <a:pt x="3" y="2573"/>
                      <a:pt x="3" y="2573"/>
                    </a:cubicBezTo>
                    <a:cubicBezTo>
                      <a:pt x="5" y="2573"/>
                      <a:pt x="5" y="2573"/>
                      <a:pt x="5" y="2573"/>
                    </a:cubicBezTo>
                    <a:cubicBezTo>
                      <a:pt x="5" y="179"/>
                      <a:pt x="5" y="179"/>
                      <a:pt x="5" y="179"/>
                    </a:cubicBezTo>
                    <a:cubicBezTo>
                      <a:pt x="5" y="131"/>
                      <a:pt x="24" y="87"/>
                      <a:pt x="54" y="55"/>
                    </a:cubicBezTo>
                    <a:cubicBezTo>
                      <a:pt x="84" y="24"/>
                      <a:pt x="125" y="4"/>
                      <a:pt x="171" y="4"/>
                    </a:cubicBezTo>
                    <a:cubicBezTo>
                      <a:pt x="1222" y="4"/>
                      <a:pt x="1222" y="4"/>
                      <a:pt x="1222" y="4"/>
                    </a:cubicBezTo>
                    <a:cubicBezTo>
                      <a:pt x="1268" y="4"/>
                      <a:pt x="1309" y="24"/>
                      <a:pt x="1340" y="55"/>
                    </a:cubicBezTo>
                    <a:cubicBezTo>
                      <a:pt x="1370" y="87"/>
                      <a:pt x="1388" y="131"/>
                      <a:pt x="1388" y="179"/>
                    </a:cubicBezTo>
                    <a:cubicBezTo>
                      <a:pt x="1388" y="2573"/>
                      <a:pt x="1388" y="2573"/>
                      <a:pt x="1388" y="2573"/>
                    </a:cubicBezTo>
                    <a:cubicBezTo>
                      <a:pt x="1388" y="2621"/>
                      <a:pt x="1370" y="2665"/>
                      <a:pt x="1340" y="2696"/>
                    </a:cubicBezTo>
                    <a:cubicBezTo>
                      <a:pt x="1309" y="2728"/>
                      <a:pt x="1268" y="2747"/>
                      <a:pt x="1222" y="2747"/>
                    </a:cubicBezTo>
                    <a:cubicBezTo>
                      <a:pt x="171" y="2747"/>
                      <a:pt x="171" y="2747"/>
                      <a:pt x="171" y="2747"/>
                    </a:cubicBezTo>
                    <a:cubicBezTo>
                      <a:pt x="125" y="2747"/>
                      <a:pt x="84" y="2728"/>
                      <a:pt x="54" y="2696"/>
                    </a:cubicBezTo>
                    <a:cubicBezTo>
                      <a:pt x="24" y="2665"/>
                      <a:pt x="5" y="2621"/>
                      <a:pt x="5" y="2573"/>
                    </a:cubicBezTo>
                    <a:lnTo>
                      <a:pt x="3" y="2573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21">
                <a:extLst>
                  <a:ext uri="{FF2B5EF4-FFF2-40B4-BE49-F238E27FC236}">
                    <a16:creationId xmlns:a16="http://schemas.microsoft.com/office/drawing/2014/main" id="{49508C2C-C6A8-4123-89AA-C937F25C0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046" y="2381943"/>
                <a:ext cx="1831253" cy="3498038"/>
              </a:xfrm>
              <a:custGeom>
                <a:avLst/>
                <a:gdLst>
                  <a:gd name="T0" fmla="*/ 0 w 1388"/>
                  <a:gd name="T1" fmla="*/ 2571 h 2748"/>
                  <a:gd name="T2" fmla="*/ 168 w 1388"/>
                  <a:gd name="T3" fmla="*/ 2748 h 2748"/>
                  <a:gd name="T4" fmla="*/ 1219 w 1388"/>
                  <a:gd name="T5" fmla="*/ 2748 h 2748"/>
                  <a:gd name="T6" fmla="*/ 1388 w 1388"/>
                  <a:gd name="T7" fmla="*/ 2571 h 2748"/>
                  <a:gd name="T8" fmla="*/ 1388 w 1388"/>
                  <a:gd name="T9" fmla="*/ 177 h 2748"/>
                  <a:gd name="T10" fmla="*/ 1219 w 1388"/>
                  <a:gd name="T11" fmla="*/ 0 h 2748"/>
                  <a:gd name="T12" fmla="*/ 168 w 1388"/>
                  <a:gd name="T13" fmla="*/ 0 h 2748"/>
                  <a:gd name="T14" fmla="*/ 0 w 1388"/>
                  <a:gd name="T15" fmla="*/ 177 h 2748"/>
                  <a:gd name="T16" fmla="*/ 0 w 1388"/>
                  <a:gd name="T17" fmla="*/ 2571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8" h="2748">
                    <a:moveTo>
                      <a:pt x="0" y="2571"/>
                    </a:moveTo>
                    <a:cubicBezTo>
                      <a:pt x="0" y="2669"/>
                      <a:pt x="75" y="2748"/>
                      <a:pt x="168" y="2748"/>
                    </a:cubicBezTo>
                    <a:cubicBezTo>
                      <a:pt x="1219" y="2748"/>
                      <a:pt x="1219" y="2748"/>
                      <a:pt x="1219" y="2748"/>
                    </a:cubicBezTo>
                    <a:cubicBezTo>
                      <a:pt x="1312" y="2748"/>
                      <a:pt x="1388" y="2669"/>
                      <a:pt x="1388" y="2571"/>
                    </a:cubicBezTo>
                    <a:cubicBezTo>
                      <a:pt x="1388" y="177"/>
                      <a:pt x="1388" y="177"/>
                      <a:pt x="1388" y="177"/>
                    </a:cubicBezTo>
                    <a:cubicBezTo>
                      <a:pt x="1388" y="79"/>
                      <a:pt x="1312" y="0"/>
                      <a:pt x="121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9"/>
                      <a:pt x="0" y="177"/>
                    </a:cubicBezTo>
                    <a:cubicBezTo>
                      <a:pt x="0" y="2571"/>
                      <a:pt x="0" y="2571"/>
                      <a:pt x="0" y="257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0" name="Freeform 24">
                <a:extLst>
                  <a:ext uri="{FF2B5EF4-FFF2-40B4-BE49-F238E27FC236}">
                    <a16:creationId xmlns:a16="http://schemas.microsoft.com/office/drawing/2014/main" id="{BD52609B-8FC7-4C69-AD69-2321C3CFE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046" y="2268422"/>
                <a:ext cx="1831975" cy="3743325"/>
              </a:xfrm>
              <a:custGeom>
                <a:avLst/>
                <a:gdLst>
                  <a:gd name="T0" fmla="*/ 2 w 1312"/>
                  <a:gd name="T1" fmla="*/ 2501 h 2680"/>
                  <a:gd name="T2" fmla="*/ 0 w 1312"/>
                  <a:gd name="T3" fmla="*/ 2501 h 2680"/>
                  <a:gd name="T4" fmla="*/ 50 w 1312"/>
                  <a:gd name="T5" fmla="*/ 2628 h 2680"/>
                  <a:gd name="T6" fmla="*/ 170 w 1312"/>
                  <a:gd name="T7" fmla="*/ 2680 h 2680"/>
                  <a:gd name="T8" fmla="*/ 1141 w 1312"/>
                  <a:gd name="T9" fmla="*/ 2680 h 2680"/>
                  <a:gd name="T10" fmla="*/ 1262 w 1312"/>
                  <a:gd name="T11" fmla="*/ 2628 h 2680"/>
                  <a:gd name="T12" fmla="*/ 1312 w 1312"/>
                  <a:gd name="T13" fmla="*/ 2501 h 2680"/>
                  <a:gd name="T14" fmla="*/ 1312 w 1312"/>
                  <a:gd name="T15" fmla="*/ 179 h 2680"/>
                  <a:gd name="T16" fmla="*/ 1262 w 1312"/>
                  <a:gd name="T17" fmla="*/ 52 h 2680"/>
                  <a:gd name="T18" fmla="*/ 1141 w 1312"/>
                  <a:gd name="T19" fmla="*/ 0 h 2680"/>
                  <a:gd name="T20" fmla="*/ 170 w 1312"/>
                  <a:gd name="T21" fmla="*/ 0 h 2680"/>
                  <a:gd name="T22" fmla="*/ 50 w 1312"/>
                  <a:gd name="T23" fmla="*/ 52 h 2680"/>
                  <a:gd name="T24" fmla="*/ 0 w 1312"/>
                  <a:gd name="T25" fmla="*/ 179 h 2680"/>
                  <a:gd name="T26" fmla="*/ 0 w 1312"/>
                  <a:gd name="T27" fmla="*/ 2501 h 2680"/>
                  <a:gd name="T28" fmla="*/ 2 w 1312"/>
                  <a:gd name="T29" fmla="*/ 2501 h 2680"/>
                  <a:gd name="T30" fmla="*/ 4 w 1312"/>
                  <a:gd name="T31" fmla="*/ 2501 h 2680"/>
                  <a:gd name="T32" fmla="*/ 4 w 1312"/>
                  <a:gd name="T33" fmla="*/ 179 h 2680"/>
                  <a:gd name="T34" fmla="*/ 53 w 1312"/>
                  <a:gd name="T35" fmla="*/ 56 h 2680"/>
                  <a:gd name="T36" fmla="*/ 170 w 1312"/>
                  <a:gd name="T37" fmla="*/ 4 h 2680"/>
                  <a:gd name="T38" fmla="*/ 1141 w 1312"/>
                  <a:gd name="T39" fmla="*/ 4 h 2680"/>
                  <a:gd name="T40" fmla="*/ 1258 w 1312"/>
                  <a:gd name="T41" fmla="*/ 56 h 2680"/>
                  <a:gd name="T42" fmla="*/ 1307 w 1312"/>
                  <a:gd name="T43" fmla="*/ 179 h 2680"/>
                  <a:gd name="T44" fmla="*/ 1307 w 1312"/>
                  <a:gd name="T45" fmla="*/ 2501 h 2680"/>
                  <a:gd name="T46" fmla="*/ 1258 w 1312"/>
                  <a:gd name="T47" fmla="*/ 2625 h 2680"/>
                  <a:gd name="T48" fmla="*/ 1141 w 1312"/>
                  <a:gd name="T49" fmla="*/ 2676 h 2680"/>
                  <a:gd name="T50" fmla="*/ 170 w 1312"/>
                  <a:gd name="T51" fmla="*/ 2676 h 2680"/>
                  <a:gd name="T52" fmla="*/ 53 w 1312"/>
                  <a:gd name="T53" fmla="*/ 2625 h 2680"/>
                  <a:gd name="T54" fmla="*/ 4 w 1312"/>
                  <a:gd name="T55" fmla="*/ 2501 h 2680"/>
                  <a:gd name="T56" fmla="*/ 2 w 1312"/>
                  <a:gd name="T57" fmla="*/ 2501 h 2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12" h="2680">
                    <a:moveTo>
                      <a:pt x="2" y="2501"/>
                    </a:moveTo>
                    <a:cubicBezTo>
                      <a:pt x="0" y="2501"/>
                      <a:pt x="0" y="2501"/>
                      <a:pt x="0" y="2501"/>
                    </a:cubicBezTo>
                    <a:cubicBezTo>
                      <a:pt x="0" y="2550"/>
                      <a:pt x="19" y="2595"/>
                      <a:pt x="50" y="2628"/>
                    </a:cubicBezTo>
                    <a:cubicBezTo>
                      <a:pt x="81" y="2660"/>
                      <a:pt x="123" y="2680"/>
                      <a:pt x="170" y="2680"/>
                    </a:cubicBezTo>
                    <a:cubicBezTo>
                      <a:pt x="1141" y="2680"/>
                      <a:pt x="1141" y="2680"/>
                      <a:pt x="1141" y="2680"/>
                    </a:cubicBezTo>
                    <a:cubicBezTo>
                      <a:pt x="1188" y="2680"/>
                      <a:pt x="1231" y="2660"/>
                      <a:pt x="1262" y="2628"/>
                    </a:cubicBezTo>
                    <a:cubicBezTo>
                      <a:pt x="1292" y="2595"/>
                      <a:pt x="1312" y="2550"/>
                      <a:pt x="1312" y="2501"/>
                    </a:cubicBezTo>
                    <a:cubicBezTo>
                      <a:pt x="1312" y="179"/>
                      <a:pt x="1312" y="179"/>
                      <a:pt x="1312" y="179"/>
                    </a:cubicBezTo>
                    <a:cubicBezTo>
                      <a:pt x="1312" y="130"/>
                      <a:pt x="1292" y="85"/>
                      <a:pt x="1262" y="52"/>
                    </a:cubicBezTo>
                    <a:cubicBezTo>
                      <a:pt x="1231" y="20"/>
                      <a:pt x="1188" y="0"/>
                      <a:pt x="1141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23" y="0"/>
                      <a:pt x="81" y="20"/>
                      <a:pt x="50" y="52"/>
                    </a:cubicBezTo>
                    <a:cubicBezTo>
                      <a:pt x="19" y="85"/>
                      <a:pt x="0" y="130"/>
                      <a:pt x="0" y="179"/>
                    </a:cubicBezTo>
                    <a:cubicBezTo>
                      <a:pt x="0" y="2501"/>
                      <a:pt x="0" y="2501"/>
                      <a:pt x="0" y="2501"/>
                    </a:cubicBezTo>
                    <a:cubicBezTo>
                      <a:pt x="2" y="2501"/>
                      <a:pt x="2" y="2501"/>
                      <a:pt x="2" y="2501"/>
                    </a:cubicBezTo>
                    <a:cubicBezTo>
                      <a:pt x="4" y="2501"/>
                      <a:pt x="4" y="2501"/>
                      <a:pt x="4" y="2501"/>
                    </a:cubicBezTo>
                    <a:cubicBezTo>
                      <a:pt x="4" y="179"/>
                      <a:pt x="4" y="179"/>
                      <a:pt x="4" y="179"/>
                    </a:cubicBezTo>
                    <a:cubicBezTo>
                      <a:pt x="4" y="131"/>
                      <a:pt x="23" y="87"/>
                      <a:pt x="53" y="56"/>
                    </a:cubicBezTo>
                    <a:cubicBezTo>
                      <a:pt x="83" y="24"/>
                      <a:pt x="125" y="4"/>
                      <a:pt x="170" y="4"/>
                    </a:cubicBezTo>
                    <a:cubicBezTo>
                      <a:pt x="1141" y="4"/>
                      <a:pt x="1141" y="4"/>
                      <a:pt x="1141" y="4"/>
                    </a:cubicBezTo>
                    <a:cubicBezTo>
                      <a:pt x="1187" y="4"/>
                      <a:pt x="1228" y="24"/>
                      <a:pt x="1258" y="56"/>
                    </a:cubicBezTo>
                    <a:cubicBezTo>
                      <a:pt x="1288" y="87"/>
                      <a:pt x="1307" y="131"/>
                      <a:pt x="1307" y="179"/>
                    </a:cubicBezTo>
                    <a:cubicBezTo>
                      <a:pt x="1307" y="2501"/>
                      <a:pt x="1307" y="2501"/>
                      <a:pt x="1307" y="2501"/>
                    </a:cubicBezTo>
                    <a:cubicBezTo>
                      <a:pt x="1307" y="2549"/>
                      <a:pt x="1288" y="2593"/>
                      <a:pt x="1258" y="2625"/>
                    </a:cubicBezTo>
                    <a:cubicBezTo>
                      <a:pt x="1228" y="2656"/>
                      <a:pt x="1187" y="2676"/>
                      <a:pt x="1141" y="2676"/>
                    </a:cubicBezTo>
                    <a:cubicBezTo>
                      <a:pt x="170" y="2676"/>
                      <a:pt x="170" y="2676"/>
                      <a:pt x="170" y="2676"/>
                    </a:cubicBezTo>
                    <a:cubicBezTo>
                      <a:pt x="125" y="2676"/>
                      <a:pt x="83" y="2656"/>
                      <a:pt x="53" y="2625"/>
                    </a:cubicBezTo>
                    <a:cubicBezTo>
                      <a:pt x="23" y="2593"/>
                      <a:pt x="4" y="2549"/>
                      <a:pt x="4" y="2501"/>
                    </a:cubicBezTo>
                    <a:lnTo>
                      <a:pt x="2" y="2501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" name="Oval 27">
                <a:extLst>
                  <a:ext uri="{FF2B5EF4-FFF2-40B4-BE49-F238E27FC236}">
                    <a16:creationId xmlns:a16="http://schemas.microsoft.com/office/drawing/2014/main" id="{18B997D8-9137-4371-B99A-958DC88ED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931" y="2325608"/>
                <a:ext cx="39687" cy="41275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" name="Freeform 28">
                <a:extLst>
                  <a:ext uri="{FF2B5EF4-FFF2-40B4-BE49-F238E27FC236}">
                    <a16:creationId xmlns:a16="http://schemas.microsoft.com/office/drawing/2014/main" id="{220DFF55-20FB-43B1-88C3-7257BCE5F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508" y="2322033"/>
                <a:ext cx="269875" cy="25400"/>
              </a:xfrm>
              <a:custGeom>
                <a:avLst/>
                <a:gdLst>
                  <a:gd name="T0" fmla="*/ 193 w 193"/>
                  <a:gd name="T1" fmla="*/ 9 h 19"/>
                  <a:gd name="T2" fmla="*/ 182 w 193"/>
                  <a:gd name="T3" fmla="*/ 19 h 19"/>
                  <a:gd name="T4" fmla="*/ 11 w 193"/>
                  <a:gd name="T5" fmla="*/ 19 h 19"/>
                  <a:gd name="T6" fmla="*/ 0 w 193"/>
                  <a:gd name="T7" fmla="*/ 9 h 19"/>
                  <a:gd name="T8" fmla="*/ 11 w 193"/>
                  <a:gd name="T9" fmla="*/ 0 h 19"/>
                  <a:gd name="T10" fmla="*/ 182 w 193"/>
                  <a:gd name="T11" fmla="*/ 0 h 19"/>
                  <a:gd name="T12" fmla="*/ 193 w 193"/>
                  <a:gd name="T13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3" h="19">
                    <a:moveTo>
                      <a:pt x="193" y="9"/>
                    </a:moveTo>
                    <a:cubicBezTo>
                      <a:pt x="193" y="15"/>
                      <a:pt x="188" y="19"/>
                      <a:pt x="18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5" y="19"/>
                      <a:pt x="0" y="15"/>
                      <a:pt x="0" y="9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8" y="0"/>
                      <a:pt x="193" y="4"/>
                      <a:pt x="193" y="9"/>
                    </a:cubicBezTo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" name="Oval 29">
                <a:extLst>
                  <a:ext uri="{FF2B5EF4-FFF2-40B4-BE49-F238E27FC236}">
                    <a16:creationId xmlns:a16="http://schemas.microsoft.com/office/drawing/2014/main" id="{7E62D7D9-FEFC-42F8-ABA3-39C6F1BB8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9989" y="2320210"/>
                <a:ext cx="53975" cy="53975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" name="Oval 30">
                <a:extLst>
                  <a:ext uri="{FF2B5EF4-FFF2-40B4-BE49-F238E27FC236}">
                    <a16:creationId xmlns:a16="http://schemas.microsoft.com/office/drawing/2014/main" id="{D6732553-2564-46F5-A150-4088D8E17C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2702" y="2330580"/>
                <a:ext cx="38100" cy="39688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" name="Freeform 32">
                <a:extLst>
                  <a:ext uri="{FF2B5EF4-FFF2-40B4-BE49-F238E27FC236}">
                    <a16:creationId xmlns:a16="http://schemas.microsoft.com/office/drawing/2014/main" id="{A590A463-CE2B-496F-823D-48DE082CD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3346" y="5568835"/>
                <a:ext cx="7937" cy="6350"/>
              </a:xfrm>
              <a:custGeom>
                <a:avLst/>
                <a:gdLst>
                  <a:gd name="T0" fmla="*/ 2 w 5"/>
                  <a:gd name="T1" fmla="*/ 0 h 5"/>
                  <a:gd name="T2" fmla="*/ 2 w 5"/>
                  <a:gd name="T3" fmla="*/ 0 h 5"/>
                  <a:gd name="T4" fmla="*/ 0 w 5"/>
                  <a:gd name="T5" fmla="*/ 3 h 5"/>
                  <a:gd name="T6" fmla="*/ 2 w 5"/>
                  <a:gd name="T7" fmla="*/ 5 h 5"/>
                  <a:gd name="T8" fmla="*/ 3 w 5"/>
                  <a:gd name="T9" fmla="*/ 5 h 5"/>
                  <a:gd name="T10" fmla="*/ 5 w 5"/>
                  <a:gd name="T11" fmla="*/ 2 h 5"/>
                  <a:gd name="T12" fmla="*/ 2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5" y="3"/>
                      <a:pt x="5" y="2"/>
                    </a:cubicBezTo>
                    <a:cubicBezTo>
                      <a:pt x="4" y="1"/>
                      <a:pt x="3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19A8DAB-C8FD-45DF-8E38-2D804BEF787B}"/>
                  </a:ext>
                </a:extLst>
              </p:cNvPr>
              <p:cNvSpPr txBox="1"/>
              <p:nvPr/>
            </p:nvSpPr>
            <p:spPr>
              <a:xfrm>
                <a:off x="1797558" y="2408158"/>
                <a:ext cx="443804" cy="159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b="1" dirty="0">
                    <a:solidFill>
                      <a:schemeClr val="accent1"/>
                    </a:solidFill>
                  </a:rPr>
                  <a:t>11:11AM</a:t>
                </a:r>
                <a:endParaRPr lang="ko-KR" altLang="en-US" sz="6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7" name="Freeform 46">
                <a:extLst>
                  <a:ext uri="{FF2B5EF4-FFF2-40B4-BE49-F238E27FC236}">
                    <a16:creationId xmlns:a16="http://schemas.microsoft.com/office/drawing/2014/main" id="{D1DE23D3-D2A6-461D-B5BB-A401FDF572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2408" y="2471183"/>
                <a:ext cx="376120" cy="58616"/>
              </a:xfrm>
              <a:custGeom>
                <a:avLst/>
                <a:gdLst>
                  <a:gd name="T0" fmla="*/ 19 w 130"/>
                  <a:gd name="T1" fmla="*/ 9 h 19"/>
                  <a:gd name="T2" fmla="*/ 10 w 130"/>
                  <a:gd name="T3" fmla="*/ 19 h 19"/>
                  <a:gd name="T4" fmla="*/ 0 w 130"/>
                  <a:gd name="T5" fmla="*/ 9 h 19"/>
                  <a:gd name="T6" fmla="*/ 10 w 130"/>
                  <a:gd name="T7" fmla="*/ 0 h 19"/>
                  <a:gd name="T8" fmla="*/ 19 w 130"/>
                  <a:gd name="T9" fmla="*/ 9 h 19"/>
                  <a:gd name="T10" fmla="*/ 38 w 130"/>
                  <a:gd name="T11" fmla="*/ 0 h 19"/>
                  <a:gd name="T12" fmla="*/ 28 w 130"/>
                  <a:gd name="T13" fmla="*/ 9 h 19"/>
                  <a:gd name="T14" fmla="*/ 38 w 130"/>
                  <a:gd name="T15" fmla="*/ 19 h 19"/>
                  <a:gd name="T16" fmla="*/ 47 w 130"/>
                  <a:gd name="T17" fmla="*/ 9 h 19"/>
                  <a:gd name="T18" fmla="*/ 38 w 130"/>
                  <a:gd name="T19" fmla="*/ 0 h 19"/>
                  <a:gd name="T20" fmla="*/ 65 w 130"/>
                  <a:gd name="T21" fmla="*/ 0 h 19"/>
                  <a:gd name="T22" fmla="*/ 56 w 130"/>
                  <a:gd name="T23" fmla="*/ 9 h 19"/>
                  <a:gd name="T24" fmla="*/ 65 w 130"/>
                  <a:gd name="T25" fmla="*/ 19 h 19"/>
                  <a:gd name="T26" fmla="*/ 75 w 130"/>
                  <a:gd name="T27" fmla="*/ 9 h 19"/>
                  <a:gd name="T28" fmla="*/ 65 w 130"/>
                  <a:gd name="T29" fmla="*/ 0 h 19"/>
                  <a:gd name="T30" fmla="*/ 93 w 130"/>
                  <a:gd name="T31" fmla="*/ 0 h 19"/>
                  <a:gd name="T32" fmla="*/ 83 w 130"/>
                  <a:gd name="T33" fmla="*/ 9 h 19"/>
                  <a:gd name="T34" fmla="*/ 93 w 130"/>
                  <a:gd name="T35" fmla="*/ 19 h 19"/>
                  <a:gd name="T36" fmla="*/ 102 w 130"/>
                  <a:gd name="T37" fmla="*/ 9 h 19"/>
                  <a:gd name="T38" fmla="*/ 93 w 130"/>
                  <a:gd name="T39" fmla="*/ 0 h 19"/>
                  <a:gd name="T40" fmla="*/ 120 w 130"/>
                  <a:gd name="T41" fmla="*/ 0 h 19"/>
                  <a:gd name="T42" fmla="*/ 111 w 130"/>
                  <a:gd name="T43" fmla="*/ 9 h 19"/>
                  <a:gd name="T44" fmla="*/ 120 w 130"/>
                  <a:gd name="T45" fmla="*/ 19 h 19"/>
                  <a:gd name="T46" fmla="*/ 130 w 130"/>
                  <a:gd name="T47" fmla="*/ 9 h 19"/>
                  <a:gd name="T48" fmla="*/ 120 w 130"/>
                  <a:gd name="T4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0" h="19">
                    <a:moveTo>
                      <a:pt x="19" y="9"/>
                    </a:moveTo>
                    <a:cubicBezTo>
                      <a:pt x="19" y="14"/>
                      <a:pt x="15" y="19"/>
                      <a:pt x="10" y="19"/>
                    </a:cubicBezTo>
                    <a:cubicBezTo>
                      <a:pt x="5" y="19"/>
                      <a:pt x="0" y="14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lose/>
                    <a:moveTo>
                      <a:pt x="38" y="0"/>
                    </a:moveTo>
                    <a:cubicBezTo>
                      <a:pt x="32" y="0"/>
                      <a:pt x="28" y="4"/>
                      <a:pt x="28" y="9"/>
                    </a:cubicBezTo>
                    <a:cubicBezTo>
                      <a:pt x="28" y="14"/>
                      <a:pt x="32" y="19"/>
                      <a:pt x="38" y="19"/>
                    </a:cubicBezTo>
                    <a:cubicBezTo>
                      <a:pt x="43" y="19"/>
                      <a:pt x="47" y="14"/>
                      <a:pt x="47" y="9"/>
                    </a:cubicBezTo>
                    <a:cubicBezTo>
                      <a:pt x="47" y="4"/>
                      <a:pt x="43" y="0"/>
                      <a:pt x="38" y="0"/>
                    </a:cubicBezTo>
                    <a:close/>
                    <a:moveTo>
                      <a:pt x="65" y="0"/>
                    </a:moveTo>
                    <a:cubicBezTo>
                      <a:pt x="60" y="0"/>
                      <a:pt x="56" y="4"/>
                      <a:pt x="56" y="9"/>
                    </a:cubicBezTo>
                    <a:cubicBezTo>
                      <a:pt x="56" y="14"/>
                      <a:pt x="60" y="19"/>
                      <a:pt x="65" y="19"/>
                    </a:cubicBezTo>
                    <a:cubicBezTo>
                      <a:pt x="70" y="19"/>
                      <a:pt x="75" y="14"/>
                      <a:pt x="75" y="9"/>
                    </a:cubicBezTo>
                    <a:cubicBezTo>
                      <a:pt x="75" y="4"/>
                      <a:pt x="70" y="0"/>
                      <a:pt x="65" y="0"/>
                    </a:cubicBezTo>
                    <a:close/>
                    <a:moveTo>
                      <a:pt x="93" y="0"/>
                    </a:moveTo>
                    <a:cubicBezTo>
                      <a:pt x="87" y="0"/>
                      <a:pt x="83" y="4"/>
                      <a:pt x="83" y="9"/>
                    </a:cubicBezTo>
                    <a:cubicBezTo>
                      <a:pt x="83" y="14"/>
                      <a:pt x="87" y="19"/>
                      <a:pt x="93" y="19"/>
                    </a:cubicBezTo>
                    <a:cubicBezTo>
                      <a:pt x="98" y="19"/>
                      <a:pt x="102" y="14"/>
                      <a:pt x="102" y="9"/>
                    </a:cubicBezTo>
                    <a:cubicBezTo>
                      <a:pt x="102" y="4"/>
                      <a:pt x="98" y="0"/>
                      <a:pt x="93" y="0"/>
                    </a:cubicBezTo>
                    <a:close/>
                    <a:moveTo>
                      <a:pt x="120" y="0"/>
                    </a:moveTo>
                    <a:cubicBezTo>
                      <a:pt x="115" y="0"/>
                      <a:pt x="111" y="4"/>
                      <a:pt x="111" y="9"/>
                    </a:cubicBezTo>
                    <a:cubicBezTo>
                      <a:pt x="111" y="14"/>
                      <a:pt x="115" y="19"/>
                      <a:pt x="120" y="19"/>
                    </a:cubicBezTo>
                    <a:cubicBezTo>
                      <a:pt x="126" y="19"/>
                      <a:pt x="130" y="14"/>
                      <a:pt x="130" y="9"/>
                    </a:cubicBezTo>
                    <a:cubicBezTo>
                      <a:pt x="130" y="4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45FD37EF-9CBB-47C4-937A-9928E7C3B86F}"/>
                  </a:ext>
                </a:extLst>
              </p:cNvPr>
              <p:cNvGrpSpPr/>
              <p:nvPr/>
            </p:nvGrpSpPr>
            <p:grpSpPr>
              <a:xfrm>
                <a:off x="2617358" y="2457364"/>
                <a:ext cx="188263" cy="86254"/>
                <a:chOff x="5155745" y="1116014"/>
                <a:chExt cx="277204" cy="127002"/>
              </a:xfrm>
              <a:solidFill>
                <a:srgbClr val="00AEEF"/>
              </a:solidFill>
            </p:grpSpPr>
            <p:sp>
              <p:nvSpPr>
                <p:cNvPr id="129" name="Freeform 47">
                  <a:extLst>
                    <a:ext uri="{FF2B5EF4-FFF2-40B4-BE49-F238E27FC236}">
                      <a16:creationId xmlns:a16="http://schemas.microsoft.com/office/drawing/2014/main" id="{74758117-5CCF-4A46-BB74-C5366A6582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55745" y="1116014"/>
                  <a:ext cx="255226" cy="127002"/>
                </a:xfrm>
                <a:custGeom>
                  <a:avLst/>
                  <a:gdLst>
                    <a:gd name="T0" fmla="*/ 209 w 209"/>
                    <a:gd name="T1" fmla="*/ 104 h 104"/>
                    <a:gd name="T2" fmla="*/ 0 w 209"/>
                    <a:gd name="T3" fmla="*/ 104 h 104"/>
                    <a:gd name="T4" fmla="*/ 0 w 209"/>
                    <a:gd name="T5" fmla="*/ 0 h 104"/>
                    <a:gd name="T6" fmla="*/ 209 w 209"/>
                    <a:gd name="T7" fmla="*/ 0 h 104"/>
                    <a:gd name="T8" fmla="*/ 209 w 209"/>
                    <a:gd name="T9" fmla="*/ 104 h 104"/>
                    <a:gd name="T10" fmla="*/ 7 w 209"/>
                    <a:gd name="T11" fmla="*/ 99 h 104"/>
                    <a:gd name="T12" fmla="*/ 201 w 209"/>
                    <a:gd name="T13" fmla="*/ 99 h 104"/>
                    <a:gd name="T14" fmla="*/ 201 w 209"/>
                    <a:gd name="T15" fmla="*/ 8 h 104"/>
                    <a:gd name="T16" fmla="*/ 7 w 209"/>
                    <a:gd name="T17" fmla="*/ 8 h 104"/>
                    <a:gd name="T18" fmla="*/ 7 w 209"/>
                    <a:gd name="T19" fmla="*/ 99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9" h="104">
                      <a:moveTo>
                        <a:pt x="209" y="104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209" y="0"/>
                      </a:lnTo>
                      <a:lnTo>
                        <a:pt x="209" y="104"/>
                      </a:lnTo>
                      <a:close/>
                      <a:moveTo>
                        <a:pt x="7" y="99"/>
                      </a:moveTo>
                      <a:lnTo>
                        <a:pt x="201" y="99"/>
                      </a:lnTo>
                      <a:lnTo>
                        <a:pt x="201" y="8"/>
                      </a:lnTo>
                      <a:lnTo>
                        <a:pt x="7" y="8"/>
                      </a:lnTo>
                      <a:lnTo>
                        <a:pt x="7" y="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0" name="Rectangle 48">
                  <a:extLst>
                    <a:ext uri="{FF2B5EF4-FFF2-40B4-BE49-F238E27FC236}">
                      <a16:creationId xmlns:a16="http://schemas.microsoft.com/office/drawing/2014/main" id="{B62CEBF1-791F-423A-89BA-87B2639BD8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04861" y="1162419"/>
                  <a:ext cx="28088" cy="3785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1" name="Rectangle 49">
                  <a:extLst>
                    <a:ext uri="{FF2B5EF4-FFF2-40B4-BE49-F238E27FC236}">
                      <a16:creationId xmlns:a16="http://schemas.microsoft.com/office/drawing/2014/main" id="{A4C4E487-225B-4BCD-A6D1-526F3D523E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61842" y="1122115"/>
                  <a:ext cx="184397" cy="11478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</p:grpSp>
        </p:grp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8231F853-124F-4F84-AAD7-8BD187F68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28"/>
            <a:stretch/>
          </p:blipFill>
          <p:spPr>
            <a:xfrm>
              <a:off x="1093526" y="2659855"/>
              <a:ext cx="2040012" cy="3527738"/>
            </a:xfrm>
            <a:prstGeom prst="rect">
              <a:avLst/>
            </a:prstGeom>
          </p:spPr>
        </p:pic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B835FDA-6E95-4DCE-9C1A-58F5302B93E2}"/>
                </a:ext>
              </a:extLst>
            </p:cNvPr>
            <p:cNvSpPr/>
            <p:nvPr/>
          </p:nvSpPr>
          <p:spPr>
            <a:xfrm>
              <a:off x="983983" y="1723690"/>
              <a:ext cx="226565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accent1"/>
                  </a:solidFill>
                </a:rPr>
                <a:t>국가 선택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70FBAA20-3267-4A76-9926-2324E054F52A}"/>
              </a:ext>
            </a:extLst>
          </p:cNvPr>
          <p:cNvGrpSpPr/>
          <p:nvPr/>
        </p:nvGrpSpPr>
        <p:grpSpPr>
          <a:xfrm>
            <a:off x="8914840" y="1723690"/>
            <a:ext cx="2278506" cy="4855046"/>
            <a:chOff x="971131" y="1723690"/>
            <a:chExt cx="2278506" cy="4855046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84875759-D714-4989-AB55-FA9EA7B660EC}"/>
                </a:ext>
              </a:extLst>
            </p:cNvPr>
            <p:cNvGrpSpPr/>
            <p:nvPr/>
          </p:nvGrpSpPr>
          <p:grpSpPr>
            <a:xfrm>
              <a:off x="971131" y="2127293"/>
              <a:ext cx="2278506" cy="4451443"/>
              <a:chOff x="1056196" y="2221590"/>
              <a:chExt cx="1970087" cy="3848895"/>
            </a:xfrm>
          </p:grpSpPr>
          <p:sp>
            <p:nvSpPr>
              <p:cNvPr id="136" name="Freeform 21">
                <a:extLst>
                  <a:ext uri="{FF2B5EF4-FFF2-40B4-BE49-F238E27FC236}">
                    <a16:creationId xmlns:a16="http://schemas.microsoft.com/office/drawing/2014/main" id="{2B400DAA-53AC-47A5-9E7C-312904CCF2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202" y="2221590"/>
                <a:ext cx="1939925" cy="3836988"/>
              </a:xfrm>
              <a:custGeom>
                <a:avLst/>
                <a:gdLst>
                  <a:gd name="T0" fmla="*/ 0 w 1388"/>
                  <a:gd name="T1" fmla="*/ 2571 h 2748"/>
                  <a:gd name="T2" fmla="*/ 168 w 1388"/>
                  <a:gd name="T3" fmla="*/ 2748 h 2748"/>
                  <a:gd name="T4" fmla="*/ 1219 w 1388"/>
                  <a:gd name="T5" fmla="*/ 2748 h 2748"/>
                  <a:gd name="T6" fmla="*/ 1388 w 1388"/>
                  <a:gd name="T7" fmla="*/ 2571 h 2748"/>
                  <a:gd name="T8" fmla="*/ 1388 w 1388"/>
                  <a:gd name="T9" fmla="*/ 177 h 2748"/>
                  <a:gd name="T10" fmla="*/ 1219 w 1388"/>
                  <a:gd name="T11" fmla="*/ 0 h 2748"/>
                  <a:gd name="T12" fmla="*/ 168 w 1388"/>
                  <a:gd name="T13" fmla="*/ 0 h 2748"/>
                  <a:gd name="T14" fmla="*/ 0 w 1388"/>
                  <a:gd name="T15" fmla="*/ 177 h 2748"/>
                  <a:gd name="T16" fmla="*/ 0 w 1388"/>
                  <a:gd name="T17" fmla="*/ 2571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8" h="2748">
                    <a:moveTo>
                      <a:pt x="0" y="2571"/>
                    </a:moveTo>
                    <a:cubicBezTo>
                      <a:pt x="0" y="2669"/>
                      <a:pt x="75" y="2748"/>
                      <a:pt x="168" y="2748"/>
                    </a:cubicBezTo>
                    <a:cubicBezTo>
                      <a:pt x="1219" y="2748"/>
                      <a:pt x="1219" y="2748"/>
                      <a:pt x="1219" y="2748"/>
                    </a:cubicBezTo>
                    <a:cubicBezTo>
                      <a:pt x="1312" y="2748"/>
                      <a:pt x="1388" y="2669"/>
                      <a:pt x="1388" y="2571"/>
                    </a:cubicBezTo>
                    <a:cubicBezTo>
                      <a:pt x="1388" y="177"/>
                      <a:pt x="1388" y="177"/>
                      <a:pt x="1388" y="177"/>
                    </a:cubicBezTo>
                    <a:cubicBezTo>
                      <a:pt x="1388" y="79"/>
                      <a:pt x="1312" y="0"/>
                      <a:pt x="121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9"/>
                      <a:pt x="0" y="177"/>
                    </a:cubicBezTo>
                    <a:cubicBezTo>
                      <a:pt x="0" y="2571"/>
                      <a:pt x="0" y="2571"/>
                      <a:pt x="0" y="257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421DFAA2-0C65-463C-8E1D-F6CDE08B1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6" y="3610216"/>
                <a:ext cx="30162" cy="144463"/>
              </a:xfrm>
              <a:custGeom>
                <a:avLst/>
                <a:gdLst>
                  <a:gd name="T0" fmla="*/ 21 w 21"/>
                  <a:gd name="T1" fmla="*/ 92 h 103"/>
                  <a:gd name="T2" fmla="*/ 11 w 21"/>
                  <a:gd name="T3" fmla="*/ 103 h 103"/>
                  <a:gd name="T4" fmla="*/ 0 w 21"/>
                  <a:gd name="T5" fmla="*/ 92 h 103"/>
                  <a:gd name="T6" fmla="*/ 0 w 21"/>
                  <a:gd name="T7" fmla="*/ 11 h 103"/>
                  <a:gd name="T8" fmla="*/ 11 w 21"/>
                  <a:gd name="T9" fmla="*/ 0 h 103"/>
                  <a:gd name="T10" fmla="*/ 21 w 21"/>
                  <a:gd name="T11" fmla="*/ 11 h 103"/>
                  <a:gd name="T12" fmla="*/ 21 w 21"/>
                  <a:gd name="T13" fmla="*/ 9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03">
                    <a:moveTo>
                      <a:pt x="21" y="92"/>
                    </a:moveTo>
                    <a:cubicBezTo>
                      <a:pt x="21" y="98"/>
                      <a:pt x="17" y="103"/>
                      <a:pt x="11" y="103"/>
                    </a:cubicBezTo>
                    <a:cubicBezTo>
                      <a:pt x="5" y="103"/>
                      <a:pt x="0" y="98"/>
                      <a:pt x="0" y="9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1" y="5"/>
                      <a:pt x="21" y="11"/>
                    </a:cubicBezTo>
                    <a:lnTo>
                      <a:pt x="21" y="9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E94C17A-0FF6-4A1A-844A-C8EB637AD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6" y="2762135"/>
                <a:ext cx="30162" cy="269875"/>
              </a:xfrm>
              <a:custGeom>
                <a:avLst/>
                <a:gdLst>
                  <a:gd name="T0" fmla="*/ 21 w 21"/>
                  <a:gd name="T1" fmla="*/ 182 h 193"/>
                  <a:gd name="T2" fmla="*/ 11 w 21"/>
                  <a:gd name="T3" fmla="*/ 193 h 193"/>
                  <a:gd name="T4" fmla="*/ 0 w 21"/>
                  <a:gd name="T5" fmla="*/ 182 h 193"/>
                  <a:gd name="T6" fmla="*/ 0 w 21"/>
                  <a:gd name="T7" fmla="*/ 10 h 193"/>
                  <a:gd name="T8" fmla="*/ 11 w 21"/>
                  <a:gd name="T9" fmla="*/ 0 h 193"/>
                  <a:gd name="T10" fmla="*/ 21 w 21"/>
                  <a:gd name="T11" fmla="*/ 10 h 193"/>
                  <a:gd name="T12" fmla="*/ 21 w 21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3">
                    <a:moveTo>
                      <a:pt x="21" y="182"/>
                    </a:moveTo>
                    <a:cubicBezTo>
                      <a:pt x="21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lnTo>
                      <a:pt x="21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287B01D-47F4-451E-853E-8B0AEFADA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6121" y="3351097"/>
                <a:ext cx="30162" cy="269875"/>
              </a:xfrm>
              <a:custGeom>
                <a:avLst/>
                <a:gdLst>
                  <a:gd name="T0" fmla="*/ 22 w 22"/>
                  <a:gd name="T1" fmla="*/ 182 h 193"/>
                  <a:gd name="T2" fmla="*/ 11 w 22"/>
                  <a:gd name="T3" fmla="*/ 193 h 193"/>
                  <a:gd name="T4" fmla="*/ 0 w 22"/>
                  <a:gd name="T5" fmla="*/ 182 h 193"/>
                  <a:gd name="T6" fmla="*/ 0 w 22"/>
                  <a:gd name="T7" fmla="*/ 10 h 193"/>
                  <a:gd name="T8" fmla="*/ 11 w 22"/>
                  <a:gd name="T9" fmla="*/ 0 h 193"/>
                  <a:gd name="T10" fmla="*/ 22 w 22"/>
                  <a:gd name="T11" fmla="*/ 10 h 193"/>
                  <a:gd name="T12" fmla="*/ 22 w 22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93">
                    <a:moveTo>
                      <a:pt x="22" y="182"/>
                    </a:moveTo>
                    <a:cubicBezTo>
                      <a:pt x="22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2" y="4"/>
                      <a:pt x="22" y="10"/>
                    </a:cubicBezTo>
                    <a:lnTo>
                      <a:pt x="22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37558509-D4EA-4CED-9621-0F1779D07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6" y="3081222"/>
                <a:ext cx="30162" cy="269875"/>
              </a:xfrm>
              <a:custGeom>
                <a:avLst/>
                <a:gdLst>
                  <a:gd name="T0" fmla="*/ 21 w 21"/>
                  <a:gd name="T1" fmla="*/ 182 h 193"/>
                  <a:gd name="T2" fmla="*/ 11 w 21"/>
                  <a:gd name="T3" fmla="*/ 193 h 193"/>
                  <a:gd name="T4" fmla="*/ 0 w 21"/>
                  <a:gd name="T5" fmla="*/ 182 h 193"/>
                  <a:gd name="T6" fmla="*/ 0 w 21"/>
                  <a:gd name="T7" fmla="*/ 10 h 193"/>
                  <a:gd name="T8" fmla="*/ 11 w 21"/>
                  <a:gd name="T9" fmla="*/ 0 h 193"/>
                  <a:gd name="T10" fmla="*/ 21 w 21"/>
                  <a:gd name="T11" fmla="*/ 10 h 193"/>
                  <a:gd name="T12" fmla="*/ 21 w 21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3">
                    <a:moveTo>
                      <a:pt x="21" y="182"/>
                    </a:moveTo>
                    <a:cubicBezTo>
                      <a:pt x="21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lnTo>
                      <a:pt x="21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" name="Freeform 22">
                <a:extLst>
                  <a:ext uri="{FF2B5EF4-FFF2-40B4-BE49-F238E27FC236}">
                    <a16:creationId xmlns:a16="http://schemas.microsoft.com/office/drawing/2014/main" id="{C4F2C8D3-C362-4137-AB7A-78CA5CD6C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308" y="2227147"/>
                <a:ext cx="1946275" cy="3843338"/>
              </a:xfrm>
              <a:custGeom>
                <a:avLst/>
                <a:gdLst>
                  <a:gd name="T0" fmla="*/ 3 w 1393"/>
                  <a:gd name="T1" fmla="*/ 2573 h 2752"/>
                  <a:gd name="T2" fmla="*/ 0 w 1393"/>
                  <a:gd name="T3" fmla="*/ 2573 h 2752"/>
                  <a:gd name="T4" fmla="*/ 50 w 1393"/>
                  <a:gd name="T5" fmla="*/ 2699 h 2752"/>
                  <a:gd name="T6" fmla="*/ 171 w 1393"/>
                  <a:gd name="T7" fmla="*/ 2752 h 2752"/>
                  <a:gd name="T8" fmla="*/ 1222 w 1393"/>
                  <a:gd name="T9" fmla="*/ 2752 h 2752"/>
                  <a:gd name="T10" fmla="*/ 1343 w 1393"/>
                  <a:gd name="T11" fmla="*/ 2699 h 2752"/>
                  <a:gd name="T12" fmla="*/ 1393 w 1393"/>
                  <a:gd name="T13" fmla="*/ 2573 h 2752"/>
                  <a:gd name="T14" fmla="*/ 1393 w 1393"/>
                  <a:gd name="T15" fmla="*/ 179 h 2752"/>
                  <a:gd name="T16" fmla="*/ 1343 w 1393"/>
                  <a:gd name="T17" fmla="*/ 52 h 2752"/>
                  <a:gd name="T18" fmla="*/ 1222 w 1393"/>
                  <a:gd name="T19" fmla="*/ 0 h 2752"/>
                  <a:gd name="T20" fmla="*/ 171 w 1393"/>
                  <a:gd name="T21" fmla="*/ 0 h 2752"/>
                  <a:gd name="T22" fmla="*/ 50 w 1393"/>
                  <a:gd name="T23" fmla="*/ 52 h 2752"/>
                  <a:gd name="T24" fmla="*/ 0 w 1393"/>
                  <a:gd name="T25" fmla="*/ 179 h 2752"/>
                  <a:gd name="T26" fmla="*/ 0 w 1393"/>
                  <a:gd name="T27" fmla="*/ 2573 h 2752"/>
                  <a:gd name="T28" fmla="*/ 3 w 1393"/>
                  <a:gd name="T29" fmla="*/ 2573 h 2752"/>
                  <a:gd name="T30" fmla="*/ 5 w 1393"/>
                  <a:gd name="T31" fmla="*/ 2573 h 2752"/>
                  <a:gd name="T32" fmla="*/ 5 w 1393"/>
                  <a:gd name="T33" fmla="*/ 179 h 2752"/>
                  <a:gd name="T34" fmla="*/ 54 w 1393"/>
                  <a:gd name="T35" fmla="*/ 55 h 2752"/>
                  <a:gd name="T36" fmla="*/ 171 w 1393"/>
                  <a:gd name="T37" fmla="*/ 4 h 2752"/>
                  <a:gd name="T38" fmla="*/ 1222 w 1393"/>
                  <a:gd name="T39" fmla="*/ 4 h 2752"/>
                  <a:gd name="T40" fmla="*/ 1340 w 1393"/>
                  <a:gd name="T41" fmla="*/ 55 h 2752"/>
                  <a:gd name="T42" fmla="*/ 1388 w 1393"/>
                  <a:gd name="T43" fmla="*/ 179 h 2752"/>
                  <a:gd name="T44" fmla="*/ 1388 w 1393"/>
                  <a:gd name="T45" fmla="*/ 2573 h 2752"/>
                  <a:gd name="T46" fmla="*/ 1340 w 1393"/>
                  <a:gd name="T47" fmla="*/ 2696 h 2752"/>
                  <a:gd name="T48" fmla="*/ 1222 w 1393"/>
                  <a:gd name="T49" fmla="*/ 2747 h 2752"/>
                  <a:gd name="T50" fmla="*/ 171 w 1393"/>
                  <a:gd name="T51" fmla="*/ 2747 h 2752"/>
                  <a:gd name="T52" fmla="*/ 54 w 1393"/>
                  <a:gd name="T53" fmla="*/ 2696 h 2752"/>
                  <a:gd name="T54" fmla="*/ 5 w 1393"/>
                  <a:gd name="T55" fmla="*/ 2573 h 2752"/>
                  <a:gd name="T56" fmla="*/ 3 w 1393"/>
                  <a:gd name="T57" fmla="*/ 2573 h 2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93" h="2752">
                    <a:moveTo>
                      <a:pt x="3" y="2573"/>
                    </a:moveTo>
                    <a:cubicBezTo>
                      <a:pt x="0" y="2573"/>
                      <a:pt x="0" y="2573"/>
                      <a:pt x="0" y="2573"/>
                    </a:cubicBezTo>
                    <a:cubicBezTo>
                      <a:pt x="0" y="2622"/>
                      <a:pt x="19" y="2667"/>
                      <a:pt x="50" y="2699"/>
                    </a:cubicBezTo>
                    <a:cubicBezTo>
                      <a:pt x="81" y="2732"/>
                      <a:pt x="124" y="2752"/>
                      <a:pt x="171" y="2752"/>
                    </a:cubicBezTo>
                    <a:cubicBezTo>
                      <a:pt x="1222" y="2752"/>
                      <a:pt x="1222" y="2752"/>
                      <a:pt x="1222" y="2752"/>
                    </a:cubicBezTo>
                    <a:cubicBezTo>
                      <a:pt x="1269" y="2752"/>
                      <a:pt x="1312" y="2732"/>
                      <a:pt x="1343" y="2699"/>
                    </a:cubicBezTo>
                    <a:cubicBezTo>
                      <a:pt x="1374" y="2667"/>
                      <a:pt x="1393" y="2622"/>
                      <a:pt x="1393" y="2573"/>
                    </a:cubicBezTo>
                    <a:cubicBezTo>
                      <a:pt x="1393" y="179"/>
                      <a:pt x="1393" y="179"/>
                      <a:pt x="1393" y="179"/>
                    </a:cubicBezTo>
                    <a:cubicBezTo>
                      <a:pt x="1393" y="129"/>
                      <a:pt x="1374" y="85"/>
                      <a:pt x="1343" y="52"/>
                    </a:cubicBezTo>
                    <a:cubicBezTo>
                      <a:pt x="1312" y="20"/>
                      <a:pt x="1269" y="0"/>
                      <a:pt x="1222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24" y="0"/>
                      <a:pt x="81" y="20"/>
                      <a:pt x="50" y="52"/>
                    </a:cubicBezTo>
                    <a:cubicBezTo>
                      <a:pt x="19" y="85"/>
                      <a:pt x="0" y="129"/>
                      <a:pt x="0" y="179"/>
                    </a:cubicBezTo>
                    <a:cubicBezTo>
                      <a:pt x="0" y="2573"/>
                      <a:pt x="0" y="2573"/>
                      <a:pt x="0" y="2573"/>
                    </a:cubicBezTo>
                    <a:cubicBezTo>
                      <a:pt x="3" y="2573"/>
                      <a:pt x="3" y="2573"/>
                      <a:pt x="3" y="2573"/>
                    </a:cubicBezTo>
                    <a:cubicBezTo>
                      <a:pt x="5" y="2573"/>
                      <a:pt x="5" y="2573"/>
                      <a:pt x="5" y="2573"/>
                    </a:cubicBezTo>
                    <a:cubicBezTo>
                      <a:pt x="5" y="179"/>
                      <a:pt x="5" y="179"/>
                      <a:pt x="5" y="179"/>
                    </a:cubicBezTo>
                    <a:cubicBezTo>
                      <a:pt x="5" y="131"/>
                      <a:pt x="24" y="87"/>
                      <a:pt x="54" y="55"/>
                    </a:cubicBezTo>
                    <a:cubicBezTo>
                      <a:pt x="84" y="24"/>
                      <a:pt x="125" y="4"/>
                      <a:pt x="171" y="4"/>
                    </a:cubicBezTo>
                    <a:cubicBezTo>
                      <a:pt x="1222" y="4"/>
                      <a:pt x="1222" y="4"/>
                      <a:pt x="1222" y="4"/>
                    </a:cubicBezTo>
                    <a:cubicBezTo>
                      <a:pt x="1268" y="4"/>
                      <a:pt x="1309" y="24"/>
                      <a:pt x="1340" y="55"/>
                    </a:cubicBezTo>
                    <a:cubicBezTo>
                      <a:pt x="1370" y="87"/>
                      <a:pt x="1388" y="131"/>
                      <a:pt x="1388" y="179"/>
                    </a:cubicBezTo>
                    <a:cubicBezTo>
                      <a:pt x="1388" y="2573"/>
                      <a:pt x="1388" y="2573"/>
                      <a:pt x="1388" y="2573"/>
                    </a:cubicBezTo>
                    <a:cubicBezTo>
                      <a:pt x="1388" y="2621"/>
                      <a:pt x="1370" y="2665"/>
                      <a:pt x="1340" y="2696"/>
                    </a:cubicBezTo>
                    <a:cubicBezTo>
                      <a:pt x="1309" y="2728"/>
                      <a:pt x="1268" y="2747"/>
                      <a:pt x="1222" y="2747"/>
                    </a:cubicBezTo>
                    <a:cubicBezTo>
                      <a:pt x="171" y="2747"/>
                      <a:pt x="171" y="2747"/>
                      <a:pt x="171" y="2747"/>
                    </a:cubicBezTo>
                    <a:cubicBezTo>
                      <a:pt x="125" y="2747"/>
                      <a:pt x="84" y="2728"/>
                      <a:pt x="54" y="2696"/>
                    </a:cubicBezTo>
                    <a:cubicBezTo>
                      <a:pt x="24" y="2665"/>
                      <a:pt x="5" y="2621"/>
                      <a:pt x="5" y="2573"/>
                    </a:cubicBezTo>
                    <a:lnTo>
                      <a:pt x="3" y="2573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" name="Freeform 21">
                <a:extLst>
                  <a:ext uri="{FF2B5EF4-FFF2-40B4-BE49-F238E27FC236}">
                    <a16:creationId xmlns:a16="http://schemas.microsoft.com/office/drawing/2014/main" id="{D8EEB365-8CF0-4F15-969A-8CD7FCCA7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046" y="2381943"/>
                <a:ext cx="1831253" cy="3498038"/>
              </a:xfrm>
              <a:custGeom>
                <a:avLst/>
                <a:gdLst>
                  <a:gd name="T0" fmla="*/ 0 w 1388"/>
                  <a:gd name="T1" fmla="*/ 2571 h 2748"/>
                  <a:gd name="T2" fmla="*/ 168 w 1388"/>
                  <a:gd name="T3" fmla="*/ 2748 h 2748"/>
                  <a:gd name="T4" fmla="*/ 1219 w 1388"/>
                  <a:gd name="T5" fmla="*/ 2748 h 2748"/>
                  <a:gd name="T6" fmla="*/ 1388 w 1388"/>
                  <a:gd name="T7" fmla="*/ 2571 h 2748"/>
                  <a:gd name="T8" fmla="*/ 1388 w 1388"/>
                  <a:gd name="T9" fmla="*/ 177 h 2748"/>
                  <a:gd name="T10" fmla="*/ 1219 w 1388"/>
                  <a:gd name="T11" fmla="*/ 0 h 2748"/>
                  <a:gd name="T12" fmla="*/ 168 w 1388"/>
                  <a:gd name="T13" fmla="*/ 0 h 2748"/>
                  <a:gd name="T14" fmla="*/ 0 w 1388"/>
                  <a:gd name="T15" fmla="*/ 177 h 2748"/>
                  <a:gd name="T16" fmla="*/ 0 w 1388"/>
                  <a:gd name="T17" fmla="*/ 2571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8" h="2748">
                    <a:moveTo>
                      <a:pt x="0" y="2571"/>
                    </a:moveTo>
                    <a:cubicBezTo>
                      <a:pt x="0" y="2669"/>
                      <a:pt x="75" y="2748"/>
                      <a:pt x="168" y="2748"/>
                    </a:cubicBezTo>
                    <a:cubicBezTo>
                      <a:pt x="1219" y="2748"/>
                      <a:pt x="1219" y="2748"/>
                      <a:pt x="1219" y="2748"/>
                    </a:cubicBezTo>
                    <a:cubicBezTo>
                      <a:pt x="1312" y="2748"/>
                      <a:pt x="1388" y="2669"/>
                      <a:pt x="1388" y="2571"/>
                    </a:cubicBezTo>
                    <a:cubicBezTo>
                      <a:pt x="1388" y="177"/>
                      <a:pt x="1388" y="177"/>
                      <a:pt x="1388" y="177"/>
                    </a:cubicBezTo>
                    <a:cubicBezTo>
                      <a:pt x="1388" y="79"/>
                      <a:pt x="1312" y="0"/>
                      <a:pt x="121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9"/>
                      <a:pt x="0" y="177"/>
                    </a:cubicBezTo>
                    <a:cubicBezTo>
                      <a:pt x="0" y="2571"/>
                      <a:pt x="0" y="2571"/>
                      <a:pt x="0" y="257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3" name="Freeform 24">
                <a:extLst>
                  <a:ext uri="{FF2B5EF4-FFF2-40B4-BE49-F238E27FC236}">
                    <a16:creationId xmlns:a16="http://schemas.microsoft.com/office/drawing/2014/main" id="{3A38E4AB-4EDC-4C95-ACBE-2AF72CDA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046" y="2268422"/>
                <a:ext cx="1831975" cy="3743325"/>
              </a:xfrm>
              <a:custGeom>
                <a:avLst/>
                <a:gdLst>
                  <a:gd name="T0" fmla="*/ 2 w 1312"/>
                  <a:gd name="T1" fmla="*/ 2501 h 2680"/>
                  <a:gd name="T2" fmla="*/ 0 w 1312"/>
                  <a:gd name="T3" fmla="*/ 2501 h 2680"/>
                  <a:gd name="T4" fmla="*/ 50 w 1312"/>
                  <a:gd name="T5" fmla="*/ 2628 h 2680"/>
                  <a:gd name="T6" fmla="*/ 170 w 1312"/>
                  <a:gd name="T7" fmla="*/ 2680 h 2680"/>
                  <a:gd name="T8" fmla="*/ 1141 w 1312"/>
                  <a:gd name="T9" fmla="*/ 2680 h 2680"/>
                  <a:gd name="T10" fmla="*/ 1262 w 1312"/>
                  <a:gd name="T11" fmla="*/ 2628 h 2680"/>
                  <a:gd name="T12" fmla="*/ 1312 w 1312"/>
                  <a:gd name="T13" fmla="*/ 2501 h 2680"/>
                  <a:gd name="T14" fmla="*/ 1312 w 1312"/>
                  <a:gd name="T15" fmla="*/ 179 h 2680"/>
                  <a:gd name="T16" fmla="*/ 1262 w 1312"/>
                  <a:gd name="T17" fmla="*/ 52 h 2680"/>
                  <a:gd name="T18" fmla="*/ 1141 w 1312"/>
                  <a:gd name="T19" fmla="*/ 0 h 2680"/>
                  <a:gd name="T20" fmla="*/ 170 w 1312"/>
                  <a:gd name="T21" fmla="*/ 0 h 2680"/>
                  <a:gd name="T22" fmla="*/ 50 w 1312"/>
                  <a:gd name="T23" fmla="*/ 52 h 2680"/>
                  <a:gd name="T24" fmla="*/ 0 w 1312"/>
                  <a:gd name="T25" fmla="*/ 179 h 2680"/>
                  <a:gd name="T26" fmla="*/ 0 w 1312"/>
                  <a:gd name="T27" fmla="*/ 2501 h 2680"/>
                  <a:gd name="T28" fmla="*/ 2 w 1312"/>
                  <a:gd name="T29" fmla="*/ 2501 h 2680"/>
                  <a:gd name="T30" fmla="*/ 4 w 1312"/>
                  <a:gd name="T31" fmla="*/ 2501 h 2680"/>
                  <a:gd name="T32" fmla="*/ 4 w 1312"/>
                  <a:gd name="T33" fmla="*/ 179 h 2680"/>
                  <a:gd name="T34" fmla="*/ 53 w 1312"/>
                  <a:gd name="T35" fmla="*/ 56 h 2680"/>
                  <a:gd name="T36" fmla="*/ 170 w 1312"/>
                  <a:gd name="T37" fmla="*/ 4 h 2680"/>
                  <a:gd name="T38" fmla="*/ 1141 w 1312"/>
                  <a:gd name="T39" fmla="*/ 4 h 2680"/>
                  <a:gd name="T40" fmla="*/ 1258 w 1312"/>
                  <a:gd name="T41" fmla="*/ 56 h 2680"/>
                  <a:gd name="T42" fmla="*/ 1307 w 1312"/>
                  <a:gd name="T43" fmla="*/ 179 h 2680"/>
                  <a:gd name="T44" fmla="*/ 1307 w 1312"/>
                  <a:gd name="T45" fmla="*/ 2501 h 2680"/>
                  <a:gd name="T46" fmla="*/ 1258 w 1312"/>
                  <a:gd name="T47" fmla="*/ 2625 h 2680"/>
                  <a:gd name="T48" fmla="*/ 1141 w 1312"/>
                  <a:gd name="T49" fmla="*/ 2676 h 2680"/>
                  <a:gd name="T50" fmla="*/ 170 w 1312"/>
                  <a:gd name="T51" fmla="*/ 2676 h 2680"/>
                  <a:gd name="T52" fmla="*/ 53 w 1312"/>
                  <a:gd name="T53" fmla="*/ 2625 h 2680"/>
                  <a:gd name="T54" fmla="*/ 4 w 1312"/>
                  <a:gd name="T55" fmla="*/ 2501 h 2680"/>
                  <a:gd name="T56" fmla="*/ 2 w 1312"/>
                  <a:gd name="T57" fmla="*/ 2501 h 2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12" h="2680">
                    <a:moveTo>
                      <a:pt x="2" y="2501"/>
                    </a:moveTo>
                    <a:cubicBezTo>
                      <a:pt x="0" y="2501"/>
                      <a:pt x="0" y="2501"/>
                      <a:pt x="0" y="2501"/>
                    </a:cubicBezTo>
                    <a:cubicBezTo>
                      <a:pt x="0" y="2550"/>
                      <a:pt x="19" y="2595"/>
                      <a:pt x="50" y="2628"/>
                    </a:cubicBezTo>
                    <a:cubicBezTo>
                      <a:pt x="81" y="2660"/>
                      <a:pt x="123" y="2680"/>
                      <a:pt x="170" y="2680"/>
                    </a:cubicBezTo>
                    <a:cubicBezTo>
                      <a:pt x="1141" y="2680"/>
                      <a:pt x="1141" y="2680"/>
                      <a:pt x="1141" y="2680"/>
                    </a:cubicBezTo>
                    <a:cubicBezTo>
                      <a:pt x="1188" y="2680"/>
                      <a:pt x="1231" y="2660"/>
                      <a:pt x="1262" y="2628"/>
                    </a:cubicBezTo>
                    <a:cubicBezTo>
                      <a:pt x="1292" y="2595"/>
                      <a:pt x="1312" y="2550"/>
                      <a:pt x="1312" y="2501"/>
                    </a:cubicBezTo>
                    <a:cubicBezTo>
                      <a:pt x="1312" y="179"/>
                      <a:pt x="1312" y="179"/>
                      <a:pt x="1312" y="179"/>
                    </a:cubicBezTo>
                    <a:cubicBezTo>
                      <a:pt x="1312" y="130"/>
                      <a:pt x="1292" y="85"/>
                      <a:pt x="1262" y="52"/>
                    </a:cubicBezTo>
                    <a:cubicBezTo>
                      <a:pt x="1231" y="20"/>
                      <a:pt x="1188" y="0"/>
                      <a:pt x="1141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23" y="0"/>
                      <a:pt x="81" y="20"/>
                      <a:pt x="50" y="52"/>
                    </a:cubicBezTo>
                    <a:cubicBezTo>
                      <a:pt x="19" y="85"/>
                      <a:pt x="0" y="130"/>
                      <a:pt x="0" y="179"/>
                    </a:cubicBezTo>
                    <a:cubicBezTo>
                      <a:pt x="0" y="2501"/>
                      <a:pt x="0" y="2501"/>
                      <a:pt x="0" y="2501"/>
                    </a:cubicBezTo>
                    <a:cubicBezTo>
                      <a:pt x="2" y="2501"/>
                      <a:pt x="2" y="2501"/>
                      <a:pt x="2" y="2501"/>
                    </a:cubicBezTo>
                    <a:cubicBezTo>
                      <a:pt x="4" y="2501"/>
                      <a:pt x="4" y="2501"/>
                      <a:pt x="4" y="2501"/>
                    </a:cubicBezTo>
                    <a:cubicBezTo>
                      <a:pt x="4" y="179"/>
                      <a:pt x="4" y="179"/>
                      <a:pt x="4" y="179"/>
                    </a:cubicBezTo>
                    <a:cubicBezTo>
                      <a:pt x="4" y="131"/>
                      <a:pt x="23" y="87"/>
                      <a:pt x="53" y="56"/>
                    </a:cubicBezTo>
                    <a:cubicBezTo>
                      <a:pt x="83" y="24"/>
                      <a:pt x="125" y="4"/>
                      <a:pt x="170" y="4"/>
                    </a:cubicBezTo>
                    <a:cubicBezTo>
                      <a:pt x="1141" y="4"/>
                      <a:pt x="1141" y="4"/>
                      <a:pt x="1141" y="4"/>
                    </a:cubicBezTo>
                    <a:cubicBezTo>
                      <a:pt x="1187" y="4"/>
                      <a:pt x="1228" y="24"/>
                      <a:pt x="1258" y="56"/>
                    </a:cubicBezTo>
                    <a:cubicBezTo>
                      <a:pt x="1288" y="87"/>
                      <a:pt x="1307" y="131"/>
                      <a:pt x="1307" y="179"/>
                    </a:cubicBezTo>
                    <a:cubicBezTo>
                      <a:pt x="1307" y="2501"/>
                      <a:pt x="1307" y="2501"/>
                      <a:pt x="1307" y="2501"/>
                    </a:cubicBezTo>
                    <a:cubicBezTo>
                      <a:pt x="1307" y="2549"/>
                      <a:pt x="1288" y="2593"/>
                      <a:pt x="1258" y="2625"/>
                    </a:cubicBezTo>
                    <a:cubicBezTo>
                      <a:pt x="1228" y="2656"/>
                      <a:pt x="1187" y="2676"/>
                      <a:pt x="1141" y="2676"/>
                    </a:cubicBezTo>
                    <a:cubicBezTo>
                      <a:pt x="170" y="2676"/>
                      <a:pt x="170" y="2676"/>
                      <a:pt x="170" y="2676"/>
                    </a:cubicBezTo>
                    <a:cubicBezTo>
                      <a:pt x="125" y="2676"/>
                      <a:pt x="83" y="2656"/>
                      <a:pt x="53" y="2625"/>
                    </a:cubicBezTo>
                    <a:cubicBezTo>
                      <a:pt x="23" y="2593"/>
                      <a:pt x="4" y="2549"/>
                      <a:pt x="4" y="2501"/>
                    </a:cubicBezTo>
                    <a:lnTo>
                      <a:pt x="2" y="2501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" name="Oval 27">
                <a:extLst>
                  <a:ext uri="{FF2B5EF4-FFF2-40B4-BE49-F238E27FC236}">
                    <a16:creationId xmlns:a16="http://schemas.microsoft.com/office/drawing/2014/main" id="{6A51AD89-93EE-4CBD-8157-DE0798945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931" y="2325608"/>
                <a:ext cx="39687" cy="41275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" name="Freeform 28">
                <a:extLst>
                  <a:ext uri="{FF2B5EF4-FFF2-40B4-BE49-F238E27FC236}">
                    <a16:creationId xmlns:a16="http://schemas.microsoft.com/office/drawing/2014/main" id="{0F09355B-5584-4C1A-8C7F-3FEBCD66C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508" y="2322033"/>
                <a:ext cx="269875" cy="25400"/>
              </a:xfrm>
              <a:custGeom>
                <a:avLst/>
                <a:gdLst>
                  <a:gd name="T0" fmla="*/ 193 w 193"/>
                  <a:gd name="T1" fmla="*/ 9 h 19"/>
                  <a:gd name="T2" fmla="*/ 182 w 193"/>
                  <a:gd name="T3" fmla="*/ 19 h 19"/>
                  <a:gd name="T4" fmla="*/ 11 w 193"/>
                  <a:gd name="T5" fmla="*/ 19 h 19"/>
                  <a:gd name="T6" fmla="*/ 0 w 193"/>
                  <a:gd name="T7" fmla="*/ 9 h 19"/>
                  <a:gd name="T8" fmla="*/ 11 w 193"/>
                  <a:gd name="T9" fmla="*/ 0 h 19"/>
                  <a:gd name="T10" fmla="*/ 182 w 193"/>
                  <a:gd name="T11" fmla="*/ 0 h 19"/>
                  <a:gd name="T12" fmla="*/ 193 w 193"/>
                  <a:gd name="T13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3" h="19">
                    <a:moveTo>
                      <a:pt x="193" y="9"/>
                    </a:moveTo>
                    <a:cubicBezTo>
                      <a:pt x="193" y="15"/>
                      <a:pt x="188" y="19"/>
                      <a:pt x="18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5" y="19"/>
                      <a:pt x="0" y="15"/>
                      <a:pt x="0" y="9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8" y="0"/>
                      <a:pt x="193" y="4"/>
                      <a:pt x="193" y="9"/>
                    </a:cubicBezTo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" name="Oval 29">
                <a:extLst>
                  <a:ext uri="{FF2B5EF4-FFF2-40B4-BE49-F238E27FC236}">
                    <a16:creationId xmlns:a16="http://schemas.microsoft.com/office/drawing/2014/main" id="{AD6FED46-17ED-4908-A493-C78875C65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9989" y="2320210"/>
                <a:ext cx="53975" cy="53975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" name="Oval 30">
                <a:extLst>
                  <a:ext uri="{FF2B5EF4-FFF2-40B4-BE49-F238E27FC236}">
                    <a16:creationId xmlns:a16="http://schemas.microsoft.com/office/drawing/2014/main" id="{02F94898-32D9-4067-B211-7880C9B58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2702" y="2330580"/>
                <a:ext cx="38100" cy="39688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87CFFCC6-25AE-4D86-92D8-320A3789E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3346" y="5568835"/>
                <a:ext cx="7937" cy="6350"/>
              </a:xfrm>
              <a:custGeom>
                <a:avLst/>
                <a:gdLst>
                  <a:gd name="T0" fmla="*/ 2 w 5"/>
                  <a:gd name="T1" fmla="*/ 0 h 5"/>
                  <a:gd name="T2" fmla="*/ 2 w 5"/>
                  <a:gd name="T3" fmla="*/ 0 h 5"/>
                  <a:gd name="T4" fmla="*/ 0 w 5"/>
                  <a:gd name="T5" fmla="*/ 3 h 5"/>
                  <a:gd name="T6" fmla="*/ 2 w 5"/>
                  <a:gd name="T7" fmla="*/ 5 h 5"/>
                  <a:gd name="T8" fmla="*/ 3 w 5"/>
                  <a:gd name="T9" fmla="*/ 5 h 5"/>
                  <a:gd name="T10" fmla="*/ 5 w 5"/>
                  <a:gd name="T11" fmla="*/ 2 h 5"/>
                  <a:gd name="T12" fmla="*/ 2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5" y="3"/>
                      <a:pt x="5" y="2"/>
                    </a:cubicBezTo>
                    <a:cubicBezTo>
                      <a:pt x="4" y="1"/>
                      <a:pt x="3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2230E0F-F349-4DBE-A5FD-8904585C274F}"/>
                  </a:ext>
                </a:extLst>
              </p:cNvPr>
              <p:cNvSpPr txBox="1"/>
              <p:nvPr/>
            </p:nvSpPr>
            <p:spPr>
              <a:xfrm>
                <a:off x="1797558" y="2408158"/>
                <a:ext cx="443804" cy="159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b="1" dirty="0">
                    <a:solidFill>
                      <a:schemeClr val="accent1"/>
                    </a:solidFill>
                  </a:rPr>
                  <a:t>11:11AM</a:t>
                </a:r>
                <a:endParaRPr lang="ko-KR" altLang="en-US" sz="6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0" name="Freeform 46">
                <a:extLst>
                  <a:ext uri="{FF2B5EF4-FFF2-40B4-BE49-F238E27FC236}">
                    <a16:creationId xmlns:a16="http://schemas.microsoft.com/office/drawing/2014/main" id="{168C6C67-5442-4F48-B6FD-EBD82CB06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2408" y="2471183"/>
                <a:ext cx="376120" cy="58616"/>
              </a:xfrm>
              <a:custGeom>
                <a:avLst/>
                <a:gdLst>
                  <a:gd name="T0" fmla="*/ 19 w 130"/>
                  <a:gd name="T1" fmla="*/ 9 h 19"/>
                  <a:gd name="T2" fmla="*/ 10 w 130"/>
                  <a:gd name="T3" fmla="*/ 19 h 19"/>
                  <a:gd name="T4" fmla="*/ 0 w 130"/>
                  <a:gd name="T5" fmla="*/ 9 h 19"/>
                  <a:gd name="T6" fmla="*/ 10 w 130"/>
                  <a:gd name="T7" fmla="*/ 0 h 19"/>
                  <a:gd name="T8" fmla="*/ 19 w 130"/>
                  <a:gd name="T9" fmla="*/ 9 h 19"/>
                  <a:gd name="T10" fmla="*/ 38 w 130"/>
                  <a:gd name="T11" fmla="*/ 0 h 19"/>
                  <a:gd name="T12" fmla="*/ 28 w 130"/>
                  <a:gd name="T13" fmla="*/ 9 h 19"/>
                  <a:gd name="T14" fmla="*/ 38 w 130"/>
                  <a:gd name="T15" fmla="*/ 19 h 19"/>
                  <a:gd name="T16" fmla="*/ 47 w 130"/>
                  <a:gd name="T17" fmla="*/ 9 h 19"/>
                  <a:gd name="T18" fmla="*/ 38 w 130"/>
                  <a:gd name="T19" fmla="*/ 0 h 19"/>
                  <a:gd name="T20" fmla="*/ 65 w 130"/>
                  <a:gd name="T21" fmla="*/ 0 h 19"/>
                  <a:gd name="T22" fmla="*/ 56 w 130"/>
                  <a:gd name="T23" fmla="*/ 9 h 19"/>
                  <a:gd name="T24" fmla="*/ 65 w 130"/>
                  <a:gd name="T25" fmla="*/ 19 h 19"/>
                  <a:gd name="T26" fmla="*/ 75 w 130"/>
                  <a:gd name="T27" fmla="*/ 9 h 19"/>
                  <a:gd name="T28" fmla="*/ 65 w 130"/>
                  <a:gd name="T29" fmla="*/ 0 h 19"/>
                  <a:gd name="T30" fmla="*/ 93 w 130"/>
                  <a:gd name="T31" fmla="*/ 0 h 19"/>
                  <a:gd name="T32" fmla="*/ 83 w 130"/>
                  <a:gd name="T33" fmla="*/ 9 h 19"/>
                  <a:gd name="T34" fmla="*/ 93 w 130"/>
                  <a:gd name="T35" fmla="*/ 19 h 19"/>
                  <a:gd name="T36" fmla="*/ 102 w 130"/>
                  <a:gd name="T37" fmla="*/ 9 h 19"/>
                  <a:gd name="T38" fmla="*/ 93 w 130"/>
                  <a:gd name="T39" fmla="*/ 0 h 19"/>
                  <a:gd name="T40" fmla="*/ 120 w 130"/>
                  <a:gd name="T41" fmla="*/ 0 h 19"/>
                  <a:gd name="T42" fmla="*/ 111 w 130"/>
                  <a:gd name="T43" fmla="*/ 9 h 19"/>
                  <a:gd name="T44" fmla="*/ 120 w 130"/>
                  <a:gd name="T45" fmla="*/ 19 h 19"/>
                  <a:gd name="T46" fmla="*/ 130 w 130"/>
                  <a:gd name="T47" fmla="*/ 9 h 19"/>
                  <a:gd name="T48" fmla="*/ 120 w 130"/>
                  <a:gd name="T4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0" h="19">
                    <a:moveTo>
                      <a:pt x="19" y="9"/>
                    </a:moveTo>
                    <a:cubicBezTo>
                      <a:pt x="19" y="14"/>
                      <a:pt x="15" y="19"/>
                      <a:pt x="10" y="19"/>
                    </a:cubicBezTo>
                    <a:cubicBezTo>
                      <a:pt x="5" y="19"/>
                      <a:pt x="0" y="14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lose/>
                    <a:moveTo>
                      <a:pt x="38" y="0"/>
                    </a:moveTo>
                    <a:cubicBezTo>
                      <a:pt x="32" y="0"/>
                      <a:pt x="28" y="4"/>
                      <a:pt x="28" y="9"/>
                    </a:cubicBezTo>
                    <a:cubicBezTo>
                      <a:pt x="28" y="14"/>
                      <a:pt x="32" y="19"/>
                      <a:pt x="38" y="19"/>
                    </a:cubicBezTo>
                    <a:cubicBezTo>
                      <a:pt x="43" y="19"/>
                      <a:pt x="47" y="14"/>
                      <a:pt x="47" y="9"/>
                    </a:cubicBezTo>
                    <a:cubicBezTo>
                      <a:pt x="47" y="4"/>
                      <a:pt x="43" y="0"/>
                      <a:pt x="38" y="0"/>
                    </a:cubicBezTo>
                    <a:close/>
                    <a:moveTo>
                      <a:pt x="65" y="0"/>
                    </a:moveTo>
                    <a:cubicBezTo>
                      <a:pt x="60" y="0"/>
                      <a:pt x="56" y="4"/>
                      <a:pt x="56" y="9"/>
                    </a:cubicBezTo>
                    <a:cubicBezTo>
                      <a:pt x="56" y="14"/>
                      <a:pt x="60" y="19"/>
                      <a:pt x="65" y="19"/>
                    </a:cubicBezTo>
                    <a:cubicBezTo>
                      <a:pt x="70" y="19"/>
                      <a:pt x="75" y="14"/>
                      <a:pt x="75" y="9"/>
                    </a:cubicBezTo>
                    <a:cubicBezTo>
                      <a:pt x="75" y="4"/>
                      <a:pt x="70" y="0"/>
                      <a:pt x="65" y="0"/>
                    </a:cubicBezTo>
                    <a:close/>
                    <a:moveTo>
                      <a:pt x="93" y="0"/>
                    </a:moveTo>
                    <a:cubicBezTo>
                      <a:pt x="87" y="0"/>
                      <a:pt x="83" y="4"/>
                      <a:pt x="83" y="9"/>
                    </a:cubicBezTo>
                    <a:cubicBezTo>
                      <a:pt x="83" y="14"/>
                      <a:pt x="87" y="19"/>
                      <a:pt x="93" y="19"/>
                    </a:cubicBezTo>
                    <a:cubicBezTo>
                      <a:pt x="98" y="19"/>
                      <a:pt x="102" y="14"/>
                      <a:pt x="102" y="9"/>
                    </a:cubicBezTo>
                    <a:cubicBezTo>
                      <a:pt x="102" y="4"/>
                      <a:pt x="98" y="0"/>
                      <a:pt x="93" y="0"/>
                    </a:cubicBezTo>
                    <a:close/>
                    <a:moveTo>
                      <a:pt x="120" y="0"/>
                    </a:moveTo>
                    <a:cubicBezTo>
                      <a:pt x="115" y="0"/>
                      <a:pt x="111" y="4"/>
                      <a:pt x="111" y="9"/>
                    </a:cubicBezTo>
                    <a:cubicBezTo>
                      <a:pt x="111" y="14"/>
                      <a:pt x="115" y="19"/>
                      <a:pt x="120" y="19"/>
                    </a:cubicBezTo>
                    <a:cubicBezTo>
                      <a:pt x="126" y="19"/>
                      <a:pt x="130" y="14"/>
                      <a:pt x="130" y="9"/>
                    </a:cubicBezTo>
                    <a:cubicBezTo>
                      <a:pt x="130" y="4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860095FA-0D40-4E3D-B650-933944316099}"/>
                  </a:ext>
                </a:extLst>
              </p:cNvPr>
              <p:cNvGrpSpPr/>
              <p:nvPr/>
            </p:nvGrpSpPr>
            <p:grpSpPr>
              <a:xfrm>
                <a:off x="2617358" y="2457364"/>
                <a:ext cx="188263" cy="86254"/>
                <a:chOff x="5155745" y="1116014"/>
                <a:chExt cx="277204" cy="127002"/>
              </a:xfrm>
              <a:solidFill>
                <a:srgbClr val="00AEEF"/>
              </a:solidFill>
            </p:grpSpPr>
            <p:sp>
              <p:nvSpPr>
                <p:cNvPr id="152" name="Freeform 47">
                  <a:extLst>
                    <a:ext uri="{FF2B5EF4-FFF2-40B4-BE49-F238E27FC236}">
                      <a16:creationId xmlns:a16="http://schemas.microsoft.com/office/drawing/2014/main" id="{58602E96-7275-4415-98EF-5F1D3BA7005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55745" y="1116014"/>
                  <a:ext cx="255226" cy="127002"/>
                </a:xfrm>
                <a:custGeom>
                  <a:avLst/>
                  <a:gdLst>
                    <a:gd name="T0" fmla="*/ 209 w 209"/>
                    <a:gd name="T1" fmla="*/ 104 h 104"/>
                    <a:gd name="T2" fmla="*/ 0 w 209"/>
                    <a:gd name="T3" fmla="*/ 104 h 104"/>
                    <a:gd name="T4" fmla="*/ 0 w 209"/>
                    <a:gd name="T5" fmla="*/ 0 h 104"/>
                    <a:gd name="T6" fmla="*/ 209 w 209"/>
                    <a:gd name="T7" fmla="*/ 0 h 104"/>
                    <a:gd name="T8" fmla="*/ 209 w 209"/>
                    <a:gd name="T9" fmla="*/ 104 h 104"/>
                    <a:gd name="T10" fmla="*/ 7 w 209"/>
                    <a:gd name="T11" fmla="*/ 99 h 104"/>
                    <a:gd name="T12" fmla="*/ 201 w 209"/>
                    <a:gd name="T13" fmla="*/ 99 h 104"/>
                    <a:gd name="T14" fmla="*/ 201 w 209"/>
                    <a:gd name="T15" fmla="*/ 8 h 104"/>
                    <a:gd name="T16" fmla="*/ 7 w 209"/>
                    <a:gd name="T17" fmla="*/ 8 h 104"/>
                    <a:gd name="T18" fmla="*/ 7 w 209"/>
                    <a:gd name="T19" fmla="*/ 99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9" h="104">
                      <a:moveTo>
                        <a:pt x="209" y="104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209" y="0"/>
                      </a:lnTo>
                      <a:lnTo>
                        <a:pt x="209" y="104"/>
                      </a:lnTo>
                      <a:close/>
                      <a:moveTo>
                        <a:pt x="7" y="99"/>
                      </a:moveTo>
                      <a:lnTo>
                        <a:pt x="201" y="99"/>
                      </a:lnTo>
                      <a:lnTo>
                        <a:pt x="201" y="8"/>
                      </a:lnTo>
                      <a:lnTo>
                        <a:pt x="7" y="8"/>
                      </a:lnTo>
                      <a:lnTo>
                        <a:pt x="7" y="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3" name="Rectangle 48">
                  <a:extLst>
                    <a:ext uri="{FF2B5EF4-FFF2-40B4-BE49-F238E27FC236}">
                      <a16:creationId xmlns:a16="http://schemas.microsoft.com/office/drawing/2014/main" id="{AD21F491-187E-42CE-9AA6-D05A1E5425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04861" y="1162419"/>
                  <a:ext cx="28088" cy="3785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4" name="Rectangle 49">
                  <a:extLst>
                    <a:ext uri="{FF2B5EF4-FFF2-40B4-BE49-F238E27FC236}">
                      <a16:creationId xmlns:a16="http://schemas.microsoft.com/office/drawing/2014/main" id="{93FC5951-BACD-485F-9B91-413C9A4F1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61842" y="1122115"/>
                  <a:ext cx="184397" cy="11478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EAA7FAF2-72B3-415B-9C7F-BE2BD3B1F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28"/>
            <a:stretch/>
          </p:blipFill>
          <p:spPr>
            <a:xfrm>
              <a:off x="1093526" y="2659855"/>
              <a:ext cx="2040012" cy="3527738"/>
            </a:xfrm>
            <a:prstGeom prst="rect">
              <a:avLst/>
            </a:prstGeom>
          </p:spPr>
        </p:pic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C1423B0-B755-4830-8C7E-68D0C9E43EEB}"/>
                </a:ext>
              </a:extLst>
            </p:cNvPr>
            <p:cNvSpPr/>
            <p:nvPr/>
          </p:nvSpPr>
          <p:spPr>
            <a:xfrm>
              <a:off x="983983" y="1723690"/>
              <a:ext cx="226565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accent1"/>
                  </a:solidFill>
                </a:rPr>
                <a:t>항공사 선택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2E00D0-DA93-456A-BE6C-262477A4D395}"/>
              </a:ext>
            </a:extLst>
          </p:cNvPr>
          <p:cNvSpPr/>
          <p:nvPr/>
        </p:nvSpPr>
        <p:spPr>
          <a:xfrm>
            <a:off x="6897136" y="2730712"/>
            <a:ext cx="164921" cy="16492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0F846098-CB34-4E05-8458-02CF4E236275}"/>
              </a:ext>
            </a:extLst>
          </p:cNvPr>
          <p:cNvSpPr/>
          <p:nvPr/>
        </p:nvSpPr>
        <p:spPr>
          <a:xfrm>
            <a:off x="10579751" y="2746186"/>
            <a:ext cx="164921" cy="16492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A8FA7F2-4D8F-4DD4-90B4-951C63156E3F}"/>
              </a:ext>
            </a:extLst>
          </p:cNvPr>
          <p:cNvSpPr/>
          <p:nvPr/>
        </p:nvSpPr>
        <p:spPr>
          <a:xfrm>
            <a:off x="6244869" y="5689374"/>
            <a:ext cx="633907" cy="16492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A0678990-9E70-460C-89A5-581D72FEEB25}"/>
              </a:ext>
            </a:extLst>
          </p:cNvPr>
          <p:cNvSpPr/>
          <p:nvPr/>
        </p:nvSpPr>
        <p:spPr>
          <a:xfrm>
            <a:off x="9263206" y="5689373"/>
            <a:ext cx="633907" cy="16492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36846B0-B947-4FF1-B837-B3F489B69CAB}"/>
              </a:ext>
            </a:extLst>
          </p:cNvPr>
          <p:cNvGrpSpPr/>
          <p:nvPr/>
        </p:nvGrpSpPr>
        <p:grpSpPr>
          <a:xfrm>
            <a:off x="225278" y="880981"/>
            <a:ext cx="11131430" cy="727075"/>
            <a:chOff x="225278" y="880981"/>
            <a:chExt cx="11131430" cy="727075"/>
          </a:xfrm>
        </p:grpSpPr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10CFE2BD-62DD-4F3D-969C-E609C61F4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78" y="880981"/>
              <a:ext cx="727075" cy="727075"/>
            </a:xfrm>
            <a:custGeom>
              <a:avLst/>
              <a:gdLst>
                <a:gd name="T0" fmla="*/ 541 w 594"/>
                <a:gd name="T1" fmla="*/ 21 h 594"/>
                <a:gd name="T2" fmla="*/ 374 w 594"/>
                <a:gd name="T3" fmla="*/ 152 h 594"/>
                <a:gd name="T4" fmla="*/ 302 w 594"/>
                <a:gd name="T5" fmla="*/ 121 h 594"/>
                <a:gd name="T6" fmla="*/ 316 w 594"/>
                <a:gd name="T7" fmla="*/ 92 h 594"/>
                <a:gd name="T8" fmla="*/ 313 w 594"/>
                <a:gd name="T9" fmla="*/ 90 h 594"/>
                <a:gd name="T10" fmla="*/ 281 w 594"/>
                <a:gd name="T11" fmla="*/ 106 h 594"/>
                <a:gd name="T12" fmla="*/ 276 w 594"/>
                <a:gd name="T13" fmla="*/ 111 h 594"/>
                <a:gd name="T14" fmla="*/ 249 w 594"/>
                <a:gd name="T15" fmla="*/ 99 h 594"/>
                <a:gd name="T16" fmla="*/ 251 w 594"/>
                <a:gd name="T17" fmla="*/ 98 h 594"/>
                <a:gd name="T18" fmla="*/ 267 w 594"/>
                <a:gd name="T19" fmla="*/ 65 h 594"/>
                <a:gd name="T20" fmla="*/ 265 w 594"/>
                <a:gd name="T21" fmla="*/ 63 h 594"/>
                <a:gd name="T22" fmla="*/ 232 w 594"/>
                <a:gd name="T23" fmla="*/ 79 h 594"/>
                <a:gd name="T24" fmla="*/ 224 w 594"/>
                <a:gd name="T25" fmla="*/ 88 h 594"/>
                <a:gd name="T26" fmla="*/ 201 w 594"/>
                <a:gd name="T27" fmla="*/ 79 h 594"/>
                <a:gd name="T28" fmla="*/ 108 w 594"/>
                <a:gd name="T29" fmla="*/ 83 h 594"/>
                <a:gd name="T30" fmla="*/ 267 w 594"/>
                <a:gd name="T31" fmla="*/ 255 h 594"/>
                <a:gd name="T32" fmla="*/ 148 w 594"/>
                <a:gd name="T33" fmla="*/ 410 h 594"/>
                <a:gd name="T34" fmla="*/ 78 w 594"/>
                <a:gd name="T35" fmla="*/ 403 h 594"/>
                <a:gd name="T36" fmla="*/ 0 w 594"/>
                <a:gd name="T37" fmla="*/ 443 h 594"/>
                <a:gd name="T38" fmla="*/ 96 w 594"/>
                <a:gd name="T39" fmla="*/ 461 h 594"/>
                <a:gd name="T40" fmla="*/ 128 w 594"/>
                <a:gd name="T41" fmla="*/ 467 h 594"/>
                <a:gd name="T42" fmla="*/ 133 w 594"/>
                <a:gd name="T43" fmla="*/ 498 h 594"/>
                <a:gd name="T44" fmla="*/ 151 w 594"/>
                <a:gd name="T45" fmla="*/ 594 h 594"/>
                <a:gd name="T46" fmla="*/ 191 w 594"/>
                <a:gd name="T47" fmla="*/ 516 h 594"/>
                <a:gd name="T48" fmla="*/ 184 w 594"/>
                <a:gd name="T49" fmla="*/ 446 h 594"/>
                <a:gd name="T50" fmla="*/ 339 w 594"/>
                <a:gd name="T51" fmla="*/ 328 h 594"/>
                <a:gd name="T52" fmla="*/ 511 w 594"/>
                <a:gd name="T53" fmla="*/ 486 h 594"/>
                <a:gd name="T54" fmla="*/ 515 w 594"/>
                <a:gd name="T55" fmla="*/ 393 h 594"/>
                <a:gd name="T56" fmla="*/ 506 w 594"/>
                <a:gd name="T57" fmla="*/ 371 h 594"/>
                <a:gd name="T58" fmla="*/ 515 w 594"/>
                <a:gd name="T59" fmla="*/ 362 h 594"/>
                <a:gd name="T60" fmla="*/ 531 w 594"/>
                <a:gd name="T61" fmla="*/ 330 h 594"/>
                <a:gd name="T62" fmla="*/ 529 w 594"/>
                <a:gd name="T63" fmla="*/ 327 h 594"/>
                <a:gd name="T64" fmla="*/ 496 w 594"/>
                <a:gd name="T65" fmla="*/ 344 h 594"/>
                <a:gd name="T66" fmla="*/ 495 w 594"/>
                <a:gd name="T67" fmla="*/ 345 h 594"/>
                <a:gd name="T68" fmla="*/ 484 w 594"/>
                <a:gd name="T69" fmla="*/ 318 h 594"/>
                <a:gd name="T70" fmla="*/ 488 w 594"/>
                <a:gd name="T71" fmla="*/ 314 h 594"/>
                <a:gd name="T72" fmla="*/ 504 w 594"/>
                <a:gd name="T73" fmla="*/ 281 h 594"/>
                <a:gd name="T74" fmla="*/ 502 w 594"/>
                <a:gd name="T75" fmla="*/ 279 h 594"/>
                <a:gd name="T76" fmla="*/ 473 w 594"/>
                <a:gd name="T77" fmla="*/ 292 h 594"/>
                <a:gd name="T78" fmla="*/ 443 w 594"/>
                <a:gd name="T79" fmla="*/ 220 h 594"/>
                <a:gd name="T80" fmla="*/ 573 w 594"/>
                <a:gd name="T81" fmla="*/ 53 h 594"/>
                <a:gd name="T82" fmla="*/ 589 w 594"/>
                <a:gd name="T83" fmla="*/ 5 h 594"/>
                <a:gd name="T84" fmla="*/ 541 w 594"/>
                <a:gd name="T85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" h="594">
                  <a:moveTo>
                    <a:pt x="541" y="21"/>
                  </a:moveTo>
                  <a:cubicBezTo>
                    <a:pt x="374" y="152"/>
                    <a:pt x="374" y="152"/>
                    <a:pt x="374" y="15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14" y="109"/>
                    <a:pt x="320" y="96"/>
                    <a:pt x="316" y="92"/>
                  </a:cubicBezTo>
                  <a:cubicBezTo>
                    <a:pt x="313" y="90"/>
                    <a:pt x="313" y="90"/>
                    <a:pt x="313" y="90"/>
                  </a:cubicBezTo>
                  <a:cubicBezTo>
                    <a:pt x="309" y="85"/>
                    <a:pt x="294" y="93"/>
                    <a:pt x="281" y="106"/>
                  </a:cubicBezTo>
                  <a:cubicBezTo>
                    <a:pt x="279" y="108"/>
                    <a:pt x="278" y="109"/>
                    <a:pt x="276" y="111"/>
                  </a:cubicBezTo>
                  <a:cubicBezTo>
                    <a:pt x="249" y="99"/>
                    <a:pt x="249" y="99"/>
                    <a:pt x="249" y="99"/>
                  </a:cubicBezTo>
                  <a:cubicBezTo>
                    <a:pt x="250" y="99"/>
                    <a:pt x="250" y="98"/>
                    <a:pt x="251" y="98"/>
                  </a:cubicBezTo>
                  <a:cubicBezTo>
                    <a:pt x="264" y="84"/>
                    <a:pt x="271" y="70"/>
                    <a:pt x="267" y="65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0" y="58"/>
                    <a:pt x="245" y="66"/>
                    <a:pt x="232" y="79"/>
                  </a:cubicBezTo>
                  <a:cubicBezTo>
                    <a:pt x="229" y="82"/>
                    <a:pt x="226" y="85"/>
                    <a:pt x="224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364" y="190"/>
                    <a:pt x="267" y="255"/>
                  </a:cubicBezTo>
                  <a:cubicBezTo>
                    <a:pt x="223" y="284"/>
                    <a:pt x="148" y="410"/>
                    <a:pt x="148" y="410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96" y="461"/>
                    <a:pt x="96" y="461"/>
                    <a:pt x="96" y="461"/>
                  </a:cubicBezTo>
                  <a:cubicBezTo>
                    <a:pt x="128" y="467"/>
                    <a:pt x="128" y="467"/>
                    <a:pt x="128" y="467"/>
                  </a:cubicBezTo>
                  <a:cubicBezTo>
                    <a:pt x="133" y="498"/>
                    <a:pt x="133" y="498"/>
                    <a:pt x="133" y="498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91" y="516"/>
                    <a:pt x="191" y="516"/>
                    <a:pt x="191" y="516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4" y="446"/>
                    <a:pt x="310" y="371"/>
                    <a:pt x="339" y="328"/>
                  </a:cubicBezTo>
                  <a:cubicBezTo>
                    <a:pt x="404" y="231"/>
                    <a:pt x="511" y="486"/>
                    <a:pt x="511" y="486"/>
                  </a:cubicBezTo>
                  <a:cubicBezTo>
                    <a:pt x="515" y="393"/>
                    <a:pt x="515" y="393"/>
                    <a:pt x="515" y="393"/>
                  </a:cubicBezTo>
                  <a:cubicBezTo>
                    <a:pt x="506" y="371"/>
                    <a:pt x="506" y="371"/>
                    <a:pt x="506" y="371"/>
                  </a:cubicBezTo>
                  <a:cubicBezTo>
                    <a:pt x="509" y="368"/>
                    <a:pt x="512" y="365"/>
                    <a:pt x="515" y="362"/>
                  </a:cubicBezTo>
                  <a:cubicBezTo>
                    <a:pt x="529" y="349"/>
                    <a:pt x="536" y="334"/>
                    <a:pt x="531" y="330"/>
                  </a:cubicBezTo>
                  <a:cubicBezTo>
                    <a:pt x="529" y="327"/>
                    <a:pt x="529" y="327"/>
                    <a:pt x="529" y="327"/>
                  </a:cubicBezTo>
                  <a:cubicBezTo>
                    <a:pt x="525" y="323"/>
                    <a:pt x="510" y="330"/>
                    <a:pt x="496" y="344"/>
                  </a:cubicBezTo>
                  <a:cubicBezTo>
                    <a:pt x="496" y="344"/>
                    <a:pt x="496" y="345"/>
                    <a:pt x="495" y="345"/>
                  </a:cubicBezTo>
                  <a:cubicBezTo>
                    <a:pt x="484" y="318"/>
                    <a:pt x="484" y="318"/>
                    <a:pt x="484" y="318"/>
                  </a:cubicBezTo>
                  <a:cubicBezTo>
                    <a:pt x="485" y="317"/>
                    <a:pt x="487" y="315"/>
                    <a:pt x="488" y="314"/>
                  </a:cubicBezTo>
                  <a:cubicBezTo>
                    <a:pt x="502" y="300"/>
                    <a:pt x="509" y="286"/>
                    <a:pt x="504" y="281"/>
                  </a:cubicBezTo>
                  <a:cubicBezTo>
                    <a:pt x="502" y="279"/>
                    <a:pt x="502" y="279"/>
                    <a:pt x="502" y="279"/>
                  </a:cubicBezTo>
                  <a:cubicBezTo>
                    <a:pt x="498" y="275"/>
                    <a:pt x="485" y="280"/>
                    <a:pt x="473" y="292"/>
                  </a:cubicBezTo>
                  <a:cubicBezTo>
                    <a:pt x="443" y="220"/>
                    <a:pt x="443" y="220"/>
                    <a:pt x="443" y="220"/>
                  </a:cubicBezTo>
                  <a:cubicBezTo>
                    <a:pt x="573" y="53"/>
                    <a:pt x="573" y="53"/>
                    <a:pt x="573" y="53"/>
                  </a:cubicBezTo>
                  <a:cubicBezTo>
                    <a:pt x="573" y="53"/>
                    <a:pt x="594" y="29"/>
                    <a:pt x="589" y="5"/>
                  </a:cubicBezTo>
                  <a:cubicBezTo>
                    <a:pt x="566" y="0"/>
                    <a:pt x="541" y="21"/>
                    <a:pt x="541" y="21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FEA64E7-1447-4C58-B792-CCA0F7B64988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3" y="972375"/>
              <a:ext cx="1040435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1808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3. What?</a:t>
            </a:r>
            <a:endParaRPr lang="ko-KR" altLang="en-US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FF92AC5-A728-4BF7-B942-B092781EEF17}"/>
              </a:ext>
            </a:extLst>
          </p:cNvPr>
          <p:cNvGrpSpPr/>
          <p:nvPr/>
        </p:nvGrpSpPr>
        <p:grpSpPr>
          <a:xfrm rot="21299235">
            <a:off x="1165024" y="1175478"/>
            <a:ext cx="1694195" cy="494252"/>
            <a:chOff x="2119951" y="1367078"/>
            <a:chExt cx="1694195" cy="49425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B3E91CF-EC2E-41C3-9BBB-09CE6CF4371B}"/>
                </a:ext>
              </a:extLst>
            </p:cNvPr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65" name="직사각형 21">
                <a:extLst>
                  <a:ext uri="{FF2B5EF4-FFF2-40B4-BE49-F238E27FC236}">
                    <a16:creationId xmlns:a16="http://schemas.microsoft.com/office/drawing/2014/main" id="{FC5A4A35-CD74-42DA-A825-620A888C491F}"/>
                  </a:ext>
                </a:extLst>
              </p:cNvPr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A6C9A583-2126-49D8-8B05-907C59889316}"/>
                  </a:ext>
                </a:extLst>
              </p:cNvPr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42B8391-2F4D-481C-B6DF-B9EABA1A4BE0}"/>
                </a:ext>
              </a:extLst>
            </p:cNvPr>
            <p:cNvSpPr/>
            <p:nvPr/>
          </p:nvSpPr>
          <p:spPr>
            <a:xfrm>
              <a:off x="2374355" y="1375501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사용 방법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C9B383F-C413-4FB4-A3F1-76D6AEC3E818}"/>
                </a:ext>
              </a:extLst>
            </p:cNvPr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088D6E-6F1A-4FA6-9C19-BC19B382664E}"/>
              </a:ext>
            </a:extLst>
          </p:cNvPr>
          <p:cNvGrpSpPr/>
          <p:nvPr/>
        </p:nvGrpSpPr>
        <p:grpSpPr>
          <a:xfrm>
            <a:off x="794490" y="1723690"/>
            <a:ext cx="2606170" cy="4855046"/>
            <a:chOff x="794490" y="1723690"/>
            <a:chExt cx="2606170" cy="485504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58D792B-0560-4E3A-A390-287961BE1063}"/>
                </a:ext>
              </a:extLst>
            </p:cNvPr>
            <p:cNvGrpSpPr/>
            <p:nvPr/>
          </p:nvGrpSpPr>
          <p:grpSpPr>
            <a:xfrm>
              <a:off x="971131" y="2127293"/>
              <a:ext cx="2278506" cy="4451443"/>
              <a:chOff x="1056196" y="2221590"/>
              <a:chExt cx="1970087" cy="3848895"/>
            </a:xfrm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1060202" y="2221590"/>
                <a:ext cx="1939925" cy="3836988"/>
              </a:xfrm>
              <a:custGeom>
                <a:avLst/>
                <a:gdLst>
                  <a:gd name="T0" fmla="*/ 0 w 1388"/>
                  <a:gd name="T1" fmla="*/ 2571 h 2748"/>
                  <a:gd name="T2" fmla="*/ 168 w 1388"/>
                  <a:gd name="T3" fmla="*/ 2748 h 2748"/>
                  <a:gd name="T4" fmla="*/ 1219 w 1388"/>
                  <a:gd name="T5" fmla="*/ 2748 h 2748"/>
                  <a:gd name="T6" fmla="*/ 1388 w 1388"/>
                  <a:gd name="T7" fmla="*/ 2571 h 2748"/>
                  <a:gd name="T8" fmla="*/ 1388 w 1388"/>
                  <a:gd name="T9" fmla="*/ 177 h 2748"/>
                  <a:gd name="T10" fmla="*/ 1219 w 1388"/>
                  <a:gd name="T11" fmla="*/ 0 h 2748"/>
                  <a:gd name="T12" fmla="*/ 168 w 1388"/>
                  <a:gd name="T13" fmla="*/ 0 h 2748"/>
                  <a:gd name="T14" fmla="*/ 0 w 1388"/>
                  <a:gd name="T15" fmla="*/ 177 h 2748"/>
                  <a:gd name="T16" fmla="*/ 0 w 1388"/>
                  <a:gd name="T17" fmla="*/ 2571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8" h="2748">
                    <a:moveTo>
                      <a:pt x="0" y="2571"/>
                    </a:moveTo>
                    <a:cubicBezTo>
                      <a:pt x="0" y="2669"/>
                      <a:pt x="75" y="2748"/>
                      <a:pt x="168" y="2748"/>
                    </a:cubicBezTo>
                    <a:cubicBezTo>
                      <a:pt x="1219" y="2748"/>
                      <a:pt x="1219" y="2748"/>
                      <a:pt x="1219" y="2748"/>
                    </a:cubicBezTo>
                    <a:cubicBezTo>
                      <a:pt x="1312" y="2748"/>
                      <a:pt x="1388" y="2669"/>
                      <a:pt x="1388" y="2571"/>
                    </a:cubicBezTo>
                    <a:cubicBezTo>
                      <a:pt x="1388" y="177"/>
                      <a:pt x="1388" y="177"/>
                      <a:pt x="1388" y="177"/>
                    </a:cubicBezTo>
                    <a:cubicBezTo>
                      <a:pt x="1388" y="79"/>
                      <a:pt x="1312" y="0"/>
                      <a:pt x="121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9"/>
                      <a:pt x="0" y="177"/>
                    </a:cubicBezTo>
                    <a:cubicBezTo>
                      <a:pt x="0" y="2571"/>
                      <a:pt x="0" y="2571"/>
                      <a:pt x="0" y="257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" name="Freeform 13"/>
              <p:cNvSpPr>
                <a:spLocks/>
              </p:cNvSpPr>
              <p:nvPr/>
            </p:nvSpPr>
            <p:spPr bwMode="auto">
              <a:xfrm>
                <a:off x="1056196" y="3610216"/>
                <a:ext cx="30162" cy="144463"/>
              </a:xfrm>
              <a:custGeom>
                <a:avLst/>
                <a:gdLst>
                  <a:gd name="T0" fmla="*/ 21 w 21"/>
                  <a:gd name="T1" fmla="*/ 92 h 103"/>
                  <a:gd name="T2" fmla="*/ 11 w 21"/>
                  <a:gd name="T3" fmla="*/ 103 h 103"/>
                  <a:gd name="T4" fmla="*/ 0 w 21"/>
                  <a:gd name="T5" fmla="*/ 92 h 103"/>
                  <a:gd name="T6" fmla="*/ 0 w 21"/>
                  <a:gd name="T7" fmla="*/ 11 h 103"/>
                  <a:gd name="T8" fmla="*/ 11 w 21"/>
                  <a:gd name="T9" fmla="*/ 0 h 103"/>
                  <a:gd name="T10" fmla="*/ 21 w 21"/>
                  <a:gd name="T11" fmla="*/ 11 h 103"/>
                  <a:gd name="T12" fmla="*/ 21 w 21"/>
                  <a:gd name="T13" fmla="*/ 9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03">
                    <a:moveTo>
                      <a:pt x="21" y="92"/>
                    </a:moveTo>
                    <a:cubicBezTo>
                      <a:pt x="21" y="98"/>
                      <a:pt x="17" y="103"/>
                      <a:pt x="11" y="103"/>
                    </a:cubicBezTo>
                    <a:cubicBezTo>
                      <a:pt x="5" y="103"/>
                      <a:pt x="0" y="98"/>
                      <a:pt x="0" y="9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1" y="5"/>
                      <a:pt x="21" y="11"/>
                    </a:cubicBezTo>
                    <a:lnTo>
                      <a:pt x="21" y="9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4"/>
              <p:cNvSpPr>
                <a:spLocks/>
              </p:cNvSpPr>
              <p:nvPr/>
            </p:nvSpPr>
            <p:spPr bwMode="auto">
              <a:xfrm>
                <a:off x="1056196" y="2762135"/>
                <a:ext cx="30162" cy="269875"/>
              </a:xfrm>
              <a:custGeom>
                <a:avLst/>
                <a:gdLst>
                  <a:gd name="T0" fmla="*/ 21 w 21"/>
                  <a:gd name="T1" fmla="*/ 182 h 193"/>
                  <a:gd name="T2" fmla="*/ 11 w 21"/>
                  <a:gd name="T3" fmla="*/ 193 h 193"/>
                  <a:gd name="T4" fmla="*/ 0 w 21"/>
                  <a:gd name="T5" fmla="*/ 182 h 193"/>
                  <a:gd name="T6" fmla="*/ 0 w 21"/>
                  <a:gd name="T7" fmla="*/ 10 h 193"/>
                  <a:gd name="T8" fmla="*/ 11 w 21"/>
                  <a:gd name="T9" fmla="*/ 0 h 193"/>
                  <a:gd name="T10" fmla="*/ 21 w 21"/>
                  <a:gd name="T11" fmla="*/ 10 h 193"/>
                  <a:gd name="T12" fmla="*/ 21 w 21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3">
                    <a:moveTo>
                      <a:pt x="21" y="182"/>
                    </a:moveTo>
                    <a:cubicBezTo>
                      <a:pt x="21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lnTo>
                      <a:pt x="21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5"/>
              <p:cNvSpPr>
                <a:spLocks/>
              </p:cNvSpPr>
              <p:nvPr/>
            </p:nvSpPr>
            <p:spPr bwMode="auto">
              <a:xfrm>
                <a:off x="2996121" y="3351097"/>
                <a:ext cx="30162" cy="269875"/>
              </a:xfrm>
              <a:custGeom>
                <a:avLst/>
                <a:gdLst>
                  <a:gd name="T0" fmla="*/ 22 w 22"/>
                  <a:gd name="T1" fmla="*/ 182 h 193"/>
                  <a:gd name="T2" fmla="*/ 11 w 22"/>
                  <a:gd name="T3" fmla="*/ 193 h 193"/>
                  <a:gd name="T4" fmla="*/ 0 w 22"/>
                  <a:gd name="T5" fmla="*/ 182 h 193"/>
                  <a:gd name="T6" fmla="*/ 0 w 22"/>
                  <a:gd name="T7" fmla="*/ 10 h 193"/>
                  <a:gd name="T8" fmla="*/ 11 w 22"/>
                  <a:gd name="T9" fmla="*/ 0 h 193"/>
                  <a:gd name="T10" fmla="*/ 22 w 22"/>
                  <a:gd name="T11" fmla="*/ 10 h 193"/>
                  <a:gd name="T12" fmla="*/ 22 w 22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93">
                    <a:moveTo>
                      <a:pt x="22" y="182"/>
                    </a:moveTo>
                    <a:cubicBezTo>
                      <a:pt x="22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2" y="4"/>
                      <a:pt x="22" y="10"/>
                    </a:cubicBezTo>
                    <a:lnTo>
                      <a:pt x="22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16"/>
              <p:cNvSpPr>
                <a:spLocks/>
              </p:cNvSpPr>
              <p:nvPr/>
            </p:nvSpPr>
            <p:spPr bwMode="auto">
              <a:xfrm>
                <a:off x="1056196" y="3081222"/>
                <a:ext cx="30162" cy="269875"/>
              </a:xfrm>
              <a:custGeom>
                <a:avLst/>
                <a:gdLst>
                  <a:gd name="T0" fmla="*/ 21 w 21"/>
                  <a:gd name="T1" fmla="*/ 182 h 193"/>
                  <a:gd name="T2" fmla="*/ 11 w 21"/>
                  <a:gd name="T3" fmla="*/ 193 h 193"/>
                  <a:gd name="T4" fmla="*/ 0 w 21"/>
                  <a:gd name="T5" fmla="*/ 182 h 193"/>
                  <a:gd name="T6" fmla="*/ 0 w 21"/>
                  <a:gd name="T7" fmla="*/ 10 h 193"/>
                  <a:gd name="T8" fmla="*/ 11 w 21"/>
                  <a:gd name="T9" fmla="*/ 0 h 193"/>
                  <a:gd name="T10" fmla="*/ 21 w 21"/>
                  <a:gd name="T11" fmla="*/ 10 h 193"/>
                  <a:gd name="T12" fmla="*/ 21 w 21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3">
                    <a:moveTo>
                      <a:pt x="21" y="182"/>
                    </a:moveTo>
                    <a:cubicBezTo>
                      <a:pt x="21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lnTo>
                      <a:pt x="21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1067308" y="2227147"/>
                <a:ext cx="1946275" cy="3843338"/>
              </a:xfrm>
              <a:custGeom>
                <a:avLst/>
                <a:gdLst>
                  <a:gd name="T0" fmla="*/ 3 w 1393"/>
                  <a:gd name="T1" fmla="*/ 2573 h 2752"/>
                  <a:gd name="T2" fmla="*/ 0 w 1393"/>
                  <a:gd name="T3" fmla="*/ 2573 h 2752"/>
                  <a:gd name="T4" fmla="*/ 50 w 1393"/>
                  <a:gd name="T5" fmla="*/ 2699 h 2752"/>
                  <a:gd name="T6" fmla="*/ 171 w 1393"/>
                  <a:gd name="T7" fmla="*/ 2752 h 2752"/>
                  <a:gd name="T8" fmla="*/ 1222 w 1393"/>
                  <a:gd name="T9" fmla="*/ 2752 h 2752"/>
                  <a:gd name="T10" fmla="*/ 1343 w 1393"/>
                  <a:gd name="T11" fmla="*/ 2699 h 2752"/>
                  <a:gd name="T12" fmla="*/ 1393 w 1393"/>
                  <a:gd name="T13" fmla="*/ 2573 h 2752"/>
                  <a:gd name="T14" fmla="*/ 1393 w 1393"/>
                  <a:gd name="T15" fmla="*/ 179 h 2752"/>
                  <a:gd name="T16" fmla="*/ 1343 w 1393"/>
                  <a:gd name="T17" fmla="*/ 52 h 2752"/>
                  <a:gd name="T18" fmla="*/ 1222 w 1393"/>
                  <a:gd name="T19" fmla="*/ 0 h 2752"/>
                  <a:gd name="T20" fmla="*/ 171 w 1393"/>
                  <a:gd name="T21" fmla="*/ 0 h 2752"/>
                  <a:gd name="T22" fmla="*/ 50 w 1393"/>
                  <a:gd name="T23" fmla="*/ 52 h 2752"/>
                  <a:gd name="T24" fmla="*/ 0 w 1393"/>
                  <a:gd name="T25" fmla="*/ 179 h 2752"/>
                  <a:gd name="T26" fmla="*/ 0 w 1393"/>
                  <a:gd name="T27" fmla="*/ 2573 h 2752"/>
                  <a:gd name="T28" fmla="*/ 3 w 1393"/>
                  <a:gd name="T29" fmla="*/ 2573 h 2752"/>
                  <a:gd name="T30" fmla="*/ 5 w 1393"/>
                  <a:gd name="T31" fmla="*/ 2573 h 2752"/>
                  <a:gd name="T32" fmla="*/ 5 w 1393"/>
                  <a:gd name="T33" fmla="*/ 179 h 2752"/>
                  <a:gd name="T34" fmla="*/ 54 w 1393"/>
                  <a:gd name="T35" fmla="*/ 55 h 2752"/>
                  <a:gd name="T36" fmla="*/ 171 w 1393"/>
                  <a:gd name="T37" fmla="*/ 4 h 2752"/>
                  <a:gd name="T38" fmla="*/ 1222 w 1393"/>
                  <a:gd name="T39" fmla="*/ 4 h 2752"/>
                  <a:gd name="T40" fmla="*/ 1340 w 1393"/>
                  <a:gd name="T41" fmla="*/ 55 h 2752"/>
                  <a:gd name="T42" fmla="*/ 1388 w 1393"/>
                  <a:gd name="T43" fmla="*/ 179 h 2752"/>
                  <a:gd name="T44" fmla="*/ 1388 w 1393"/>
                  <a:gd name="T45" fmla="*/ 2573 h 2752"/>
                  <a:gd name="T46" fmla="*/ 1340 w 1393"/>
                  <a:gd name="T47" fmla="*/ 2696 h 2752"/>
                  <a:gd name="T48" fmla="*/ 1222 w 1393"/>
                  <a:gd name="T49" fmla="*/ 2747 h 2752"/>
                  <a:gd name="T50" fmla="*/ 171 w 1393"/>
                  <a:gd name="T51" fmla="*/ 2747 h 2752"/>
                  <a:gd name="T52" fmla="*/ 54 w 1393"/>
                  <a:gd name="T53" fmla="*/ 2696 h 2752"/>
                  <a:gd name="T54" fmla="*/ 5 w 1393"/>
                  <a:gd name="T55" fmla="*/ 2573 h 2752"/>
                  <a:gd name="T56" fmla="*/ 3 w 1393"/>
                  <a:gd name="T57" fmla="*/ 2573 h 2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93" h="2752">
                    <a:moveTo>
                      <a:pt x="3" y="2573"/>
                    </a:moveTo>
                    <a:cubicBezTo>
                      <a:pt x="0" y="2573"/>
                      <a:pt x="0" y="2573"/>
                      <a:pt x="0" y="2573"/>
                    </a:cubicBezTo>
                    <a:cubicBezTo>
                      <a:pt x="0" y="2622"/>
                      <a:pt x="19" y="2667"/>
                      <a:pt x="50" y="2699"/>
                    </a:cubicBezTo>
                    <a:cubicBezTo>
                      <a:pt x="81" y="2732"/>
                      <a:pt x="124" y="2752"/>
                      <a:pt x="171" y="2752"/>
                    </a:cubicBezTo>
                    <a:cubicBezTo>
                      <a:pt x="1222" y="2752"/>
                      <a:pt x="1222" y="2752"/>
                      <a:pt x="1222" y="2752"/>
                    </a:cubicBezTo>
                    <a:cubicBezTo>
                      <a:pt x="1269" y="2752"/>
                      <a:pt x="1312" y="2732"/>
                      <a:pt x="1343" y="2699"/>
                    </a:cubicBezTo>
                    <a:cubicBezTo>
                      <a:pt x="1374" y="2667"/>
                      <a:pt x="1393" y="2622"/>
                      <a:pt x="1393" y="2573"/>
                    </a:cubicBezTo>
                    <a:cubicBezTo>
                      <a:pt x="1393" y="179"/>
                      <a:pt x="1393" y="179"/>
                      <a:pt x="1393" y="179"/>
                    </a:cubicBezTo>
                    <a:cubicBezTo>
                      <a:pt x="1393" y="129"/>
                      <a:pt x="1374" y="85"/>
                      <a:pt x="1343" y="52"/>
                    </a:cubicBezTo>
                    <a:cubicBezTo>
                      <a:pt x="1312" y="20"/>
                      <a:pt x="1269" y="0"/>
                      <a:pt x="1222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24" y="0"/>
                      <a:pt x="81" y="20"/>
                      <a:pt x="50" y="52"/>
                    </a:cubicBezTo>
                    <a:cubicBezTo>
                      <a:pt x="19" y="85"/>
                      <a:pt x="0" y="129"/>
                      <a:pt x="0" y="179"/>
                    </a:cubicBezTo>
                    <a:cubicBezTo>
                      <a:pt x="0" y="2573"/>
                      <a:pt x="0" y="2573"/>
                      <a:pt x="0" y="2573"/>
                    </a:cubicBezTo>
                    <a:cubicBezTo>
                      <a:pt x="3" y="2573"/>
                      <a:pt x="3" y="2573"/>
                      <a:pt x="3" y="2573"/>
                    </a:cubicBezTo>
                    <a:cubicBezTo>
                      <a:pt x="5" y="2573"/>
                      <a:pt x="5" y="2573"/>
                      <a:pt x="5" y="2573"/>
                    </a:cubicBezTo>
                    <a:cubicBezTo>
                      <a:pt x="5" y="179"/>
                      <a:pt x="5" y="179"/>
                      <a:pt x="5" y="179"/>
                    </a:cubicBezTo>
                    <a:cubicBezTo>
                      <a:pt x="5" y="131"/>
                      <a:pt x="24" y="87"/>
                      <a:pt x="54" y="55"/>
                    </a:cubicBezTo>
                    <a:cubicBezTo>
                      <a:pt x="84" y="24"/>
                      <a:pt x="125" y="4"/>
                      <a:pt x="171" y="4"/>
                    </a:cubicBezTo>
                    <a:cubicBezTo>
                      <a:pt x="1222" y="4"/>
                      <a:pt x="1222" y="4"/>
                      <a:pt x="1222" y="4"/>
                    </a:cubicBezTo>
                    <a:cubicBezTo>
                      <a:pt x="1268" y="4"/>
                      <a:pt x="1309" y="24"/>
                      <a:pt x="1340" y="55"/>
                    </a:cubicBezTo>
                    <a:cubicBezTo>
                      <a:pt x="1370" y="87"/>
                      <a:pt x="1388" y="131"/>
                      <a:pt x="1388" y="179"/>
                    </a:cubicBezTo>
                    <a:cubicBezTo>
                      <a:pt x="1388" y="2573"/>
                      <a:pt x="1388" y="2573"/>
                      <a:pt x="1388" y="2573"/>
                    </a:cubicBezTo>
                    <a:cubicBezTo>
                      <a:pt x="1388" y="2621"/>
                      <a:pt x="1370" y="2665"/>
                      <a:pt x="1340" y="2696"/>
                    </a:cubicBezTo>
                    <a:cubicBezTo>
                      <a:pt x="1309" y="2728"/>
                      <a:pt x="1268" y="2747"/>
                      <a:pt x="1222" y="2747"/>
                    </a:cubicBezTo>
                    <a:cubicBezTo>
                      <a:pt x="171" y="2747"/>
                      <a:pt x="171" y="2747"/>
                      <a:pt x="171" y="2747"/>
                    </a:cubicBezTo>
                    <a:cubicBezTo>
                      <a:pt x="125" y="2747"/>
                      <a:pt x="84" y="2728"/>
                      <a:pt x="54" y="2696"/>
                    </a:cubicBezTo>
                    <a:cubicBezTo>
                      <a:pt x="24" y="2665"/>
                      <a:pt x="5" y="2621"/>
                      <a:pt x="5" y="2573"/>
                    </a:cubicBezTo>
                    <a:lnTo>
                      <a:pt x="3" y="2573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21">
                <a:extLst>
                  <a:ext uri="{FF2B5EF4-FFF2-40B4-BE49-F238E27FC236}">
                    <a16:creationId xmlns:a16="http://schemas.microsoft.com/office/drawing/2014/main" id="{D23E4EE0-D0A8-4604-8152-E27DAC649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046" y="2381943"/>
                <a:ext cx="1831253" cy="3498038"/>
              </a:xfrm>
              <a:custGeom>
                <a:avLst/>
                <a:gdLst>
                  <a:gd name="T0" fmla="*/ 0 w 1388"/>
                  <a:gd name="T1" fmla="*/ 2571 h 2748"/>
                  <a:gd name="T2" fmla="*/ 168 w 1388"/>
                  <a:gd name="T3" fmla="*/ 2748 h 2748"/>
                  <a:gd name="T4" fmla="*/ 1219 w 1388"/>
                  <a:gd name="T5" fmla="*/ 2748 h 2748"/>
                  <a:gd name="T6" fmla="*/ 1388 w 1388"/>
                  <a:gd name="T7" fmla="*/ 2571 h 2748"/>
                  <a:gd name="T8" fmla="*/ 1388 w 1388"/>
                  <a:gd name="T9" fmla="*/ 177 h 2748"/>
                  <a:gd name="T10" fmla="*/ 1219 w 1388"/>
                  <a:gd name="T11" fmla="*/ 0 h 2748"/>
                  <a:gd name="T12" fmla="*/ 168 w 1388"/>
                  <a:gd name="T13" fmla="*/ 0 h 2748"/>
                  <a:gd name="T14" fmla="*/ 0 w 1388"/>
                  <a:gd name="T15" fmla="*/ 177 h 2748"/>
                  <a:gd name="T16" fmla="*/ 0 w 1388"/>
                  <a:gd name="T17" fmla="*/ 2571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8" h="2748">
                    <a:moveTo>
                      <a:pt x="0" y="2571"/>
                    </a:moveTo>
                    <a:cubicBezTo>
                      <a:pt x="0" y="2669"/>
                      <a:pt x="75" y="2748"/>
                      <a:pt x="168" y="2748"/>
                    </a:cubicBezTo>
                    <a:cubicBezTo>
                      <a:pt x="1219" y="2748"/>
                      <a:pt x="1219" y="2748"/>
                      <a:pt x="1219" y="2748"/>
                    </a:cubicBezTo>
                    <a:cubicBezTo>
                      <a:pt x="1312" y="2748"/>
                      <a:pt x="1388" y="2669"/>
                      <a:pt x="1388" y="2571"/>
                    </a:cubicBezTo>
                    <a:cubicBezTo>
                      <a:pt x="1388" y="177"/>
                      <a:pt x="1388" y="177"/>
                      <a:pt x="1388" y="177"/>
                    </a:cubicBezTo>
                    <a:cubicBezTo>
                      <a:pt x="1388" y="79"/>
                      <a:pt x="1312" y="0"/>
                      <a:pt x="121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9"/>
                      <a:pt x="0" y="177"/>
                    </a:cubicBezTo>
                    <a:cubicBezTo>
                      <a:pt x="0" y="2571"/>
                      <a:pt x="0" y="2571"/>
                      <a:pt x="0" y="257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" name="Freeform 24"/>
              <p:cNvSpPr>
                <a:spLocks/>
              </p:cNvSpPr>
              <p:nvPr/>
            </p:nvSpPr>
            <p:spPr bwMode="auto">
              <a:xfrm>
                <a:off x="1126046" y="2268422"/>
                <a:ext cx="1831975" cy="3743325"/>
              </a:xfrm>
              <a:custGeom>
                <a:avLst/>
                <a:gdLst>
                  <a:gd name="T0" fmla="*/ 2 w 1312"/>
                  <a:gd name="T1" fmla="*/ 2501 h 2680"/>
                  <a:gd name="T2" fmla="*/ 0 w 1312"/>
                  <a:gd name="T3" fmla="*/ 2501 h 2680"/>
                  <a:gd name="T4" fmla="*/ 50 w 1312"/>
                  <a:gd name="T5" fmla="*/ 2628 h 2680"/>
                  <a:gd name="T6" fmla="*/ 170 w 1312"/>
                  <a:gd name="T7" fmla="*/ 2680 h 2680"/>
                  <a:gd name="T8" fmla="*/ 1141 w 1312"/>
                  <a:gd name="T9" fmla="*/ 2680 h 2680"/>
                  <a:gd name="T10" fmla="*/ 1262 w 1312"/>
                  <a:gd name="T11" fmla="*/ 2628 h 2680"/>
                  <a:gd name="T12" fmla="*/ 1312 w 1312"/>
                  <a:gd name="T13" fmla="*/ 2501 h 2680"/>
                  <a:gd name="T14" fmla="*/ 1312 w 1312"/>
                  <a:gd name="T15" fmla="*/ 179 h 2680"/>
                  <a:gd name="T16" fmla="*/ 1262 w 1312"/>
                  <a:gd name="T17" fmla="*/ 52 h 2680"/>
                  <a:gd name="T18" fmla="*/ 1141 w 1312"/>
                  <a:gd name="T19" fmla="*/ 0 h 2680"/>
                  <a:gd name="T20" fmla="*/ 170 w 1312"/>
                  <a:gd name="T21" fmla="*/ 0 h 2680"/>
                  <a:gd name="T22" fmla="*/ 50 w 1312"/>
                  <a:gd name="T23" fmla="*/ 52 h 2680"/>
                  <a:gd name="T24" fmla="*/ 0 w 1312"/>
                  <a:gd name="T25" fmla="*/ 179 h 2680"/>
                  <a:gd name="T26" fmla="*/ 0 w 1312"/>
                  <a:gd name="T27" fmla="*/ 2501 h 2680"/>
                  <a:gd name="T28" fmla="*/ 2 w 1312"/>
                  <a:gd name="T29" fmla="*/ 2501 h 2680"/>
                  <a:gd name="T30" fmla="*/ 4 w 1312"/>
                  <a:gd name="T31" fmla="*/ 2501 h 2680"/>
                  <a:gd name="T32" fmla="*/ 4 w 1312"/>
                  <a:gd name="T33" fmla="*/ 179 h 2680"/>
                  <a:gd name="T34" fmla="*/ 53 w 1312"/>
                  <a:gd name="T35" fmla="*/ 56 h 2680"/>
                  <a:gd name="T36" fmla="*/ 170 w 1312"/>
                  <a:gd name="T37" fmla="*/ 4 h 2680"/>
                  <a:gd name="T38" fmla="*/ 1141 w 1312"/>
                  <a:gd name="T39" fmla="*/ 4 h 2680"/>
                  <a:gd name="T40" fmla="*/ 1258 w 1312"/>
                  <a:gd name="T41" fmla="*/ 56 h 2680"/>
                  <a:gd name="T42" fmla="*/ 1307 w 1312"/>
                  <a:gd name="T43" fmla="*/ 179 h 2680"/>
                  <a:gd name="T44" fmla="*/ 1307 w 1312"/>
                  <a:gd name="T45" fmla="*/ 2501 h 2680"/>
                  <a:gd name="T46" fmla="*/ 1258 w 1312"/>
                  <a:gd name="T47" fmla="*/ 2625 h 2680"/>
                  <a:gd name="T48" fmla="*/ 1141 w 1312"/>
                  <a:gd name="T49" fmla="*/ 2676 h 2680"/>
                  <a:gd name="T50" fmla="*/ 170 w 1312"/>
                  <a:gd name="T51" fmla="*/ 2676 h 2680"/>
                  <a:gd name="T52" fmla="*/ 53 w 1312"/>
                  <a:gd name="T53" fmla="*/ 2625 h 2680"/>
                  <a:gd name="T54" fmla="*/ 4 w 1312"/>
                  <a:gd name="T55" fmla="*/ 2501 h 2680"/>
                  <a:gd name="T56" fmla="*/ 2 w 1312"/>
                  <a:gd name="T57" fmla="*/ 2501 h 2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12" h="2680">
                    <a:moveTo>
                      <a:pt x="2" y="2501"/>
                    </a:moveTo>
                    <a:cubicBezTo>
                      <a:pt x="0" y="2501"/>
                      <a:pt x="0" y="2501"/>
                      <a:pt x="0" y="2501"/>
                    </a:cubicBezTo>
                    <a:cubicBezTo>
                      <a:pt x="0" y="2550"/>
                      <a:pt x="19" y="2595"/>
                      <a:pt x="50" y="2628"/>
                    </a:cubicBezTo>
                    <a:cubicBezTo>
                      <a:pt x="81" y="2660"/>
                      <a:pt x="123" y="2680"/>
                      <a:pt x="170" y="2680"/>
                    </a:cubicBezTo>
                    <a:cubicBezTo>
                      <a:pt x="1141" y="2680"/>
                      <a:pt x="1141" y="2680"/>
                      <a:pt x="1141" y="2680"/>
                    </a:cubicBezTo>
                    <a:cubicBezTo>
                      <a:pt x="1188" y="2680"/>
                      <a:pt x="1231" y="2660"/>
                      <a:pt x="1262" y="2628"/>
                    </a:cubicBezTo>
                    <a:cubicBezTo>
                      <a:pt x="1292" y="2595"/>
                      <a:pt x="1312" y="2550"/>
                      <a:pt x="1312" y="2501"/>
                    </a:cubicBezTo>
                    <a:cubicBezTo>
                      <a:pt x="1312" y="179"/>
                      <a:pt x="1312" y="179"/>
                      <a:pt x="1312" y="179"/>
                    </a:cubicBezTo>
                    <a:cubicBezTo>
                      <a:pt x="1312" y="130"/>
                      <a:pt x="1292" y="85"/>
                      <a:pt x="1262" y="52"/>
                    </a:cubicBezTo>
                    <a:cubicBezTo>
                      <a:pt x="1231" y="20"/>
                      <a:pt x="1188" y="0"/>
                      <a:pt x="1141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23" y="0"/>
                      <a:pt x="81" y="20"/>
                      <a:pt x="50" y="52"/>
                    </a:cubicBezTo>
                    <a:cubicBezTo>
                      <a:pt x="19" y="85"/>
                      <a:pt x="0" y="130"/>
                      <a:pt x="0" y="179"/>
                    </a:cubicBezTo>
                    <a:cubicBezTo>
                      <a:pt x="0" y="2501"/>
                      <a:pt x="0" y="2501"/>
                      <a:pt x="0" y="2501"/>
                    </a:cubicBezTo>
                    <a:cubicBezTo>
                      <a:pt x="2" y="2501"/>
                      <a:pt x="2" y="2501"/>
                      <a:pt x="2" y="2501"/>
                    </a:cubicBezTo>
                    <a:cubicBezTo>
                      <a:pt x="4" y="2501"/>
                      <a:pt x="4" y="2501"/>
                      <a:pt x="4" y="2501"/>
                    </a:cubicBezTo>
                    <a:cubicBezTo>
                      <a:pt x="4" y="179"/>
                      <a:pt x="4" y="179"/>
                      <a:pt x="4" y="179"/>
                    </a:cubicBezTo>
                    <a:cubicBezTo>
                      <a:pt x="4" y="131"/>
                      <a:pt x="23" y="87"/>
                      <a:pt x="53" y="56"/>
                    </a:cubicBezTo>
                    <a:cubicBezTo>
                      <a:pt x="83" y="24"/>
                      <a:pt x="125" y="4"/>
                      <a:pt x="170" y="4"/>
                    </a:cubicBezTo>
                    <a:cubicBezTo>
                      <a:pt x="1141" y="4"/>
                      <a:pt x="1141" y="4"/>
                      <a:pt x="1141" y="4"/>
                    </a:cubicBezTo>
                    <a:cubicBezTo>
                      <a:pt x="1187" y="4"/>
                      <a:pt x="1228" y="24"/>
                      <a:pt x="1258" y="56"/>
                    </a:cubicBezTo>
                    <a:cubicBezTo>
                      <a:pt x="1288" y="87"/>
                      <a:pt x="1307" y="131"/>
                      <a:pt x="1307" y="179"/>
                    </a:cubicBezTo>
                    <a:cubicBezTo>
                      <a:pt x="1307" y="2501"/>
                      <a:pt x="1307" y="2501"/>
                      <a:pt x="1307" y="2501"/>
                    </a:cubicBezTo>
                    <a:cubicBezTo>
                      <a:pt x="1307" y="2549"/>
                      <a:pt x="1288" y="2593"/>
                      <a:pt x="1258" y="2625"/>
                    </a:cubicBezTo>
                    <a:cubicBezTo>
                      <a:pt x="1228" y="2656"/>
                      <a:pt x="1187" y="2676"/>
                      <a:pt x="1141" y="2676"/>
                    </a:cubicBezTo>
                    <a:cubicBezTo>
                      <a:pt x="170" y="2676"/>
                      <a:pt x="170" y="2676"/>
                      <a:pt x="170" y="2676"/>
                    </a:cubicBezTo>
                    <a:cubicBezTo>
                      <a:pt x="125" y="2676"/>
                      <a:pt x="83" y="2656"/>
                      <a:pt x="53" y="2625"/>
                    </a:cubicBezTo>
                    <a:cubicBezTo>
                      <a:pt x="23" y="2593"/>
                      <a:pt x="4" y="2549"/>
                      <a:pt x="4" y="2501"/>
                    </a:cubicBezTo>
                    <a:lnTo>
                      <a:pt x="2" y="2501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Oval 27"/>
              <p:cNvSpPr>
                <a:spLocks noChangeArrowheads="1"/>
              </p:cNvSpPr>
              <p:nvPr/>
            </p:nvSpPr>
            <p:spPr bwMode="auto">
              <a:xfrm>
                <a:off x="1415931" y="2325608"/>
                <a:ext cx="39687" cy="41275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8"/>
              <p:cNvSpPr>
                <a:spLocks/>
              </p:cNvSpPr>
              <p:nvPr/>
            </p:nvSpPr>
            <p:spPr bwMode="auto">
              <a:xfrm>
                <a:off x="1905508" y="2322033"/>
                <a:ext cx="269875" cy="25400"/>
              </a:xfrm>
              <a:custGeom>
                <a:avLst/>
                <a:gdLst>
                  <a:gd name="T0" fmla="*/ 193 w 193"/>
                  <a:gd name="T1" fmla="*/ 9 h 19"/>
                  <a:gd name="T2" fmla="*/ 182 w 193"/>
                  <a:gd name="T3" fmla="*/ 19 h 19"/>
                  <a:gd name="T4" fmla="*/ 11 w 193"/>
                  <a:gd name="T5" fmla="*/ 19 h 19"/>
                  <a:gd name="T6" fmla="*/ 0 w 193"/>
                  <a:gd name="T7" fmla="*/ 9 h 19"/>
                  <a:gd name="T8" fmla="*/ 11 w 193"/>
                  <a:gd name="T9" fmla="*/ 0 h 19"/>
                  <a:gd name="T10" fmla="*/ 182 w 193"/>
                  <a:gd name="T11" fmla="*/ 0 h 19"/>
                  <a:gd name="T12" fmla="*/ 193 w 193"/>
                  <a:gd name="T13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3" h="19">
                    <a:moveTo>
                      <a:pt x="193" y="9"/>
                    </a:moveTo>
                    <a:cubicBezTo>
                      <a:pt x="193" y="15"/>
                      <a:pt x="188" y="19"/>
                      <a:pt x="18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5" y="19"/>
                      <a:pt x="0" y="15"/>
                      <a:pt x="0" y="9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8" y="0"/>
                      <a:pt x="193" y="4"/>
                      <a:pt x="193" y="9"/>
                    </a:cubicBezTo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29"/>
              <p:cNvSpPr>
                <a:spLocks noChangeArrowheads="1"/>
              </p:cNvSpPr>
              <p:nvPr/>
            </p:nvSpPr>
            <p:spPr bwMode="auto">
              <a:xfrm>
                <a:off x="2389989" y="2320210"/>
                <a:ext cx="53975" cy="53975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Oval 30"/>
              <p:cNvSpPr>
                <a:spLocks noChangeArrowheads="1"/>
              </p:cNvSpPr>
              <p:nvPr/>
            </p:nvSpPr>
            <p:spPr bwMode="auto">
              <a:xfrm>
                <a:off x="2502702" y="2330580"/>
                <a:ext cx="38100" cy="39688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32"/>
              <p:cNvSpPr>
                <a:spLocks/>
              </p:cNvSpPr>
              <p:nvPr/>
            </p:nvSpPr>
            <p:spPr bwMode="auto">
              <a:xfrm>
                <a:off x="2383346" y="5568835"/>
                <a:ext cx="7937" cy="6350"/>
              </a:xfrm>
              <a:custGeom>
                <a:avLst/>
                <a:gdLst>
                  <a:gd name="T0" fmla="*/ 2 w 5"/>
                  <a:gd name="T1" fmla="*/ 0 h 5"/>
                  <a:gd name="T2" fmla="*/ 2 w 5"/>
                  <a:gd name="T3" fmla="*/ 0 h 5"/>
                  <a:gd name="T4" fmla="*/ 0 w 5"/>
                  <a:gd name="T5" fmla="*/ 3 h 5"/>
                  <a:gd name="T6" fmla="*/ 2 w 5"/>
                  <a:gd name="T7" fmla="*/ 5 h 5"/>
                  <a:gd name="T8" fmla="*/ 3 w 5"/>
                  <a:gd name="T9" fmla="*/ 5 h 5"/>
                  <a:gd name="T10" fmla="*/ 5 w 5"/>
                  <a:gd name="T11" fmla="*/ 2 h 5"/>
                  <a:gd name="T12" fmla="*/ 2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5" y="3"/>
                      <a:pt x="5" y="2"/>
                    </a:cubicBezTo>
                    <a:cubicBezTo>
                      <a:pt x="4" y="1"/>
                      <a:pt x="3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797558" y="2408158"/>
                <a:ext cx="443804" cy="159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b="1">
                    <a:solidFill>
                      <a:schemeClr val="accent1"/>
                    </a:solidFill>
                  </a:rPr>
                  <a:t>11:11AM</a:t>
                </a:r>
                <a:endParaRPr lang="ko-KR" altLang="en-US" sz="6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5" name="Freeform 46"/>
              <p:cNvSpPr>
                <a:spLocks noEditPoints="1"/>
              </p:cNvSpPr>
              <p:nvPr/>
            </p:nvSpPr>
            <p:spPr bwMode="auto">
              <a:xfrm>
                <a:off x="1232408" y="2471183"/>
                <a:ext cx="376120" cy="58616"/>
              </a:xfrm>
              <a:custGeom>
                <a:avLst/>
                <a:gdLst>
                  <a:gd name="T0" fmla="*/ 19 w 130"/>
                  <a:gd name="T1" fmla="*/ 9 h 19"/>
                  <a:gd name="T2" fmla="*/ 10 w 130"/>
                  <a:gd name="T3" fmla="*/ 19 h 19"/>
                  <a:gd name="T4" fmla="*/ 0 w 130"/>
                  <a:gd name="T5" fmla="*/ 9 h 19"/>
                  <a:gd name="T6" fmla="*/ 10 w 130"/>
                  <a:gd name="T7" fmla="*/ 0 h 19"/>
                  <a:gd name="T8" fmla="*/ 19 w 130"/>
                  <a:gd name="T9" fmla="*/ 9 h 19"/>
                  <a:gd name="T10" fmla="*/ 38 w 130"/>
                  <a:gd name="T11" fmla="*/ 0 h 19"/>
                  <a:gd name="T12" fmla="*/ 28 w 130"/>
                  <a:gd name="T13" fmla="*/ 9 h 19"/>
                  <a:gd name="T14" fmla="*/ 38 w 130"/>
                  <a:gd name="T15" fmla="*/ 19 h 19"/>
                  <a:gd name="T16" fmla="*/ 47 w 130"/>
                  <a:gd name="T17" fmla="*/ 9 h 19"/>
                  <a:gd name="T18" fmla="*/ 38 w 130"/>
                  <a:gd name="T19" fmla="*/ 0 h 19"/>
                  <a:gd name="T20" fmla="*/ 65 w 130"/>
                  <a:gd name="T21" fmla="*/ 0 h 19"/>
                  <a:gd name="T22" fmla="*/ 56 w 130"/>
                  <a:gd name="T23" fmla="*/ 9 h 19"/>
                  <a:gd name="T24" fmla="*/ 65 w 130"/>
                  <a:gd name="T25" fmla="*/ 19 h 19"/>
                  <a:gd name="T26" fmla="*/ 75 w 130"/>
                  <a:gd name="T27" fmla="*/ 9 h 19"/>
                  <a:gd name="T28" fmla="*/ 65 w 130"/>
                  <a:gd name="T29" fmla="*/ 0 h 19"/>
                  <a:gd name="T30" fmla="*/ 93 w 130"/>
                  <a:gd name="T31" fmla="*/ 0 h 19"/>
                  <a:gd name="T32" fmla="*/ 83 w 130"/>
                  <a:gd name="T33" fmla="*/ 9 h 19"/>
                  <a:gd name="T34" fmla="*/ 93 w 130"/>
                  <a:gd name="T35" fmla="*/ 19 h 19"/>
                  <a:gd name="T36" fmla="*/ 102 w 130"/>
                  <a:gd name="T37" fmla="*/ 9 h 19"/>
                  <a:gd name="T38" fmla="*/ 93 w 130"/>
                  <a:gd name="T39" fmla="*/ 0 h 19"/>
                  <a:gd name="T40" fmla="*/ 120 w 130"/>
                  <a:gd name="T41" fmla="*/ 0 h 19"/>
                  <a:gd name="T42" fmla="*/ 111 w 130"/>
                  <a:gd name="T43" fmla="*/ 9 h 19"/>
                  <a:gd name="T44" fmla="*/ 120 w 130"/>
                  <a:gd name="T45" fmla="*/ 19 h 19"/>
                  <a:gd name="T46" fmla="*/ 130 w 130"/>
                  <a:gd name="T47" fmla="*/ 9 h 19"/>
                  <a:gd name="T48" fmla="*/ 120 w 130"/>
                  <a:gd name="T4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0" h="19">
                    <a:moveTo>
                      <a:pt x="19" y="9"/>
                    </a:moveTo>
                    <a:cubicBezTo>
                      <a:pt x="19" y="14"/>
                      <a:pt x="15" y="19"/>
                      <a:pt x="10" y="19"/>
                    </a:cubicBezTo>
                    <a:cubicBezTo>
                      <a:pt x="5" y="19"/>
                      <a:pt x="0" y="14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lose/>
                    <a:moveTo>
                      <a:pt x="38" y="0"/>
                    </a:moveTo>
                    <a:cubicBezTo>
                      <a:pt x="32" y="0"/>
                      <a:pt x="28" y="4"/>
                      <a:pt x="28" y="9"/>
                    </a:cubicBezTo>
                    <a:cubicBezTo>
                      <a:pt x="28" y="14"/>
                      <a:pt x="32" y="19"/>
                      <a:pt x="38" y="19"/>
                    </a:cubicBezTo>
                    <a:cubicBezTo>
                      <a:pt x="43" y="19"/>
                      <a:pt x="47" y="14"/>
                      <a:pt x="47" y="9"/>
                    </a:cubicBezTo>
                    <a:cubicBezTo>
                      <a:pt x="47" y="4"/>
                      <a:pt x="43" y="0"/>
                      <a:pt x="38" y="0"/>
                    </a:cubicBezTo>
                    <a:close/>
                    <a:moveTo>
                      <a:pt x="65" y="0"/>
                    </a:moveTo>
                    <a:cubicBezTo>
                      <a:pt x="60" y="0"/>
                      <a:pt x="56" y="4"/>
                      <a:pt x="56" y="9"/>
                    </a:cubicBezTo>
                    <a:cubicBezTo>
                      <a:pt x="56" y="14"/>
                      <a:pt x="60" y="19"/>
                      <a:pt x="65" y="19"/>
                    </a:cubicBezTo>
                    <a:cubicBezTo>
                      <a:pt x="70" y="19"/>
                      <a:pt x="75" y="14"/>
                      <a:pt x="75" y="9"/>
                    </a:cubicBezTo>
                    <a:cubicBezTo>
                      <a:pt x="75" y="4"/>
                      <a:pt x="70" y="0"/>
                      <a:pt x="65" y="0"/>
                    </a:cubicBezTo>
                    <a:close/>
                    <a:moveTo>
                      <a:pt x="93" y="0"/>
                    </a:moveTo>
                    <a:cubicBezTo>
                      <a:pt x="87" y="0"/>
                      <a:pt x="83" y="4"/>
                      <a:pt x="83" y="9"/>
                    </a:cubicBezTo>
                    <a:cubicBezTo>
                      <a:pt x="83" y="14"/>
                      <a:pt x="87" y="19"/>
                      <a:pt x="93" y="19"/>
                    </a:cubicBezTo>
                    <a:cubicBezTo>
                      <a:pt x="98" y="19"/>
                      <a:pt x="102" y="14"/>
                      <a:pt x="102" y="9"/>
                    </a:cubicBezTo>
                    <a:cubicBezTo>
                      <a:pt x="102" y="4"/>
                      <a:pt x="98" y="0"/>
                      <a:pt x="93" y="0"/>
                    </a:cubicBezTo>
                    <a:close/>
                    <a:moveTo>
                      <a:pt x="120" y="0"/>
                    </a:moveTo>
                    <a:cubicBezTo>
                      <a:pt x="115" y="0"/>
                      <a:pt x="111" y="4"/>
                      <a:pt x="111" y="9"/>
                    </a:cubicBezTo>
                    <a:cubicBezTo>
                      <a:pt x="111" y="14"/>
                      <a:pt x="115" y="19"/>
                      <a:pt x="120" y="19"/>
                    </a:cubicBezTo>
                    <a:cubicBezTo>
                      <a:pt x="126" y="19"/>
                      <a:pt x="130" y="14"/>
                      <a:pt x="130" y="9"/>
                    </a:cubicBezTo>
                    <a:cubicBezTo>
                      <a:pt x="130" y="4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6" name="그룹 45"/>
              <p:cNvGrpSpPr/>
              <p:nvPr/>
            </p:nvGrpSpPr>
            <p:grpSpPr>
              <a:xfrm>
                <a:off x="2617358" y="2457364"/>
                <a:ext cx="188263" cy="86254"/>
                <a:chOff x="5155745" y="1116014"/>
                <a:chExt cx="277204" cy="127002"/>
              </a:xfrm>
              <a:solidFill>
                <a:srgbClr val="00AEEF"/>
              </a:solidFill>
            </p:grpSpPr>
            <p:sp>
              <p:nvSpPr>
                <p:cNvPr id="47" name="Freeform 47"/>
                <p:cNvSpPr>
                  <a:spLocks noEditPoints="1"/>
                </p:cNvSpPr>
                <p:nvPr/>
              </p:nvSpPr>
              <p:spPr bwMode="auto">
                <a:xfrm>
                  <a:off x="5155745" y="1116014"/>
                  <a:ext cx="255226" cy="127002"/>
                </a:xfrm>
                <a:custGeom>
                  <a:avLst/>
                  <a:gdLst>
                    <a:gd name="T0" fmla="*/ 209 w 209"/>
                    <a:gd name="T1" fmla="*/ 104 h 104"/>
                    <a:gd name="T2" fmla="*/ 0 w 209"/>
                    <a:gd name="T3" fmla="*/ 104 h 104"/>
                    <a:gd name="T4" fmla="*/ 0 w 209"/>
                    <a:gd name="T5" fmla="*/ 0 h 104"/>
                    <a:gd name="T6" fmla="*/ 209 w 209"/>
                    <a:gd name="T7" fmla="*/ 0 h 104"/>
                    <a:gd name="T8" fmla="*/ 209 w 209"/>
                    <a:gd name="T9" fmla="*/ 104 h 104"/>
                    <a:gd name="T10" fmla="*/ 7 w 209"/>
                    <a:gd name="T11" fmla="*/ 99 h 104"/>
                    <a:gd name="T12" fmla="*/ 201 w 209"/>
                    <a:gd name="T13" fmla="*/ 99 h 104"/>
                    <a:gd name="T14" fmla="*/ 201 w 209"/>
                    <a:gd name="T15" fmla="*/ 8 h 104"/>
                    <a:gd name="T16" fmla="*/ 7 w 209"/>
                    <a:gd name="T17" fmla="*/ 8 h 104"/>
                    <a:gd name="T18" fmla="*/ 7 w 209"/>
                    <a:gd name="T19" fmla="*/ 99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9" h="104">
                      <a:moveTo>
                        <a:pt x="209" y="104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209" y="0"/>
                      </a:lnTo>
                      <a:lnTo>
                        <a:pt x="209" y="104"/>
                      </a:lnTo>
                      <a:close/>
                      <a:moveTo>
                        <a:pt x="7" y="99"/>
                      </a:moveTo>
                      <a:lnTo>
                        <a:pt x="201" y="99"/>
                      </a:lnTo>
                      <a:lnTo>
                        <a:pt x="201" y="8"/>
                      </a:lnTo>
                      <a:lnTo>
                        <a:pt x="7" y="8"/>
                      </a:lnTo>
                      <a:lnTo>
                        <a:pt x="7" y="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8" name="Rectangle 48"/>
                <p:cNvSpPr>
                  <a:spLocks noChangeArrowheads="1"/>
                </p:cNvSpPr>
                <p:nvPr/>
              </p:nvSpPr>
              <p:spPr bwMode="auto">
                <a:xfrm>
                  <a:off x="5404861" y="1162419"/>
                  <a:ext cx="28088" cy="3785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9" name="Rectangle 49"/>
                <p:cNvSpPr>
                  <a:spLocks noChangeArrowheads="1"/>
                </p:cNvSpPr>
                <p:nvPr/>
              </p:nvSpPr>
              <p:spPr bwMode="auto">
                <a:xfrm>
                  <a:off x="5161842" y="1122115"/>
                  <a:ext cx="184397" cy="11478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A8776A1-B3CC-40FC-AD2E-325A45063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3"/>
            <a:stretch/>
          </p:blipFill>
          <p:spPr>
            <a:xfrm>
              <a:off x="1093526" y="2687935"/>
              <a:ext cx="2040012" cy="3499657"/>
            </a:xfrm>
            <a:prstGeom prst="rect">
              <a:avLst/>
            </a:prstGeom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04AA078-BE32-481E-B144-B593803F1618}"/>
                </a:ext>
              </a:extLst>
            </p:cNvPr>
            <p:cNvSpPr/>
            <p:nvPr/>
          </p:nvSpPr>
          <p:spPr>
            <a:xfrm>
              <a:off x="794490" y="1723690"/>
              <a:ext cx="26061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</a:rPr>
                <a:t>LABEL / LOGO </a:t>
              </a:r>
              <a:r>
                <a:rPr lang="ko-KR" altLang="en-US" sz="2000" b="1" dirty="0">
                  <a:solidFill>
                    <a:schemeClr val="accent1"/>
                  </a:solidFill>
                </a:rPr>
                <a:t>선택</a:t>
              </a: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E5F3C82-829D-49EB-9B95-257AC5B9D289}"/>
              </a:ext>
            </a:extLst>
          </p:cNvPr>
          <p:cNvGrpSpPr/>
          <p:nvPr/>
        </p:nvGrpSpPr>
        <p:grpSpPr>
          <a:xfrm>
            <a:off x="4958730" y="1723690"/>
            <a:ext cx="2278506" cy="4855046"/>
            <a:chOff x="971131" y="1723690"/>
            <a:chExt cx="2278506" cy="4855046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77F44B07-AC96-4DC4-8EB7-AF0218297278}"/>
                </a:ext>
              </a:extLst>
            </p:cNvPr>
            <p:cNvGrpSpPr/>
            <p:nvPr/>
          </p:nvGrpSpPr>
          <p:grpSpPr>
            <a:xfrm>
              <a:off x="971131" y="2127293"/>
              <a:ext cx="2278506" cy="4451443"/>
              <a:chOff x="1056196" y="2221590"/>
              <a:chExt cx="1970087" cy="3848895"/>
            </a:xfrm>
          </p:grpSpPr>
          <p:sp>
            <p:nvSpPr>
              <p:cNvPr id="113" name="Freeform 21">
                <a:extLst>
                  <a:ext uri="{FF2B5EF4-FFF2-40B4-BE49-F238E27FC236}">
                    <a16:creationId xmlns:a16="http://schemas.microsoft.com/office/drawing/2014/main" id="{29F05566-616C-408E-9AED-6B8CECEC5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202" y="2221590"/>
                <a:ext cx="1939925" cy="3836988"/>
              </a:xfrm>
              <a:custGeom>
                <a:avLst/>
                <a:gdLst>
                  <a:gd name="T0" fmla="*/ 0 w 1388"/>
                  <a:gd name="T1" fmla="*/ 2571 h 2748"/>
                  <a:gd name="T2" fmla="*/ 168 w 1388"/>
                  <a:gd name="T3" fmla="*/ 2748 h 2748"/>
                  <a:gd name="T4" fmla="*/ 1219 w 1388"/>
                  <a:gd name="T5" fmla="*/ 2748 h 2748"/>
                  <a:gd name="T6" fmla="*/ 1388 w 1388"/>
                  <a:gd name="T7" fmla="*/ 2571 h 2748"/>
                  <a:gd name="T8" fmla="*/ 1388 w 1388"/>
                  <a:gd name="T9" fmla="*/ 177 h 2748"/>
                  <a:gd name="T10" fmla="*/ 1219 w 1388"/>
                  <a:gd name="T11" fmla="*/ 0 h 2748"/>
                  <a:gd name="T12" fmla="*/ 168 w 1388"/>
                  <a:gd name="T13" fmla="*/ 0 h 2748"/>
                  <a:gd name="T14" fmla="*/ 0 w 1388"/>
                  <a:gd name="T15" fmla="*/ 177 h 2748"/>
                  <a:gd name="T16" fmla="*/ 0 w 1388"/>
                  <a:gd name="T17" fmla="*/ 2571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8" h="2748">
                    <a:moveTo>
                      <a:pt x="0" y="2571"/>
                    </a:moveTo>
                    <a:cubicBezTo>
                      <a:pt x="0" y="2669"/>
                      <a:pt x="75" y="2748"/>
                      <a:pt x="168" y="2748"/>
                    </a:cubicBezTo>
                    <a:cubicBezTo>
                      <a:pt x="1219" y="2748"/>
                      <a:pt x="1219" y="2748"/>
                      <a:pt x="1219" y="2748"/>
                    </a:cubicBezTo>
                    <a:cubicBezTo>
                      <a:pt x="1312" y="2748"/>
                      <a:pt x="1388" y="2669"/>
                      <a:pt x="1388" y="2571"/>
                    </a:cubicBezTo>
                    <a:cubicBezTo>
                      <a:pt x="1388" y="177"/>
                      <a:pt x="1388" y="177"/>
                      <a:pt x="1388" y="177"/>
                    </a:cubicBezTo>
                    <a:cubicBezTo>
                      <a:pt x="1388" y="79"/>
                      <a:pt x="1312" y="0"/>
                      <a:pt x="121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9"/>
                      <a:pt x="0" y="177"/>
                    </a:cubicBezTo>
                    <a:cubicBezTo>
                      <a:pt x="0" y="2571"/>
                      <a:pt x="0" y="2571"/>
                      <a:pt x="0" y="257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4" name="Freeform 13">
                <a:extLst>
                  <a:ext uri="{FF2B5EF4-FFF2-40B4-BE49-F238E27FC236}">
                    <a16:creationId xmlns:a16="http://schemas.microsoft.com/office/drawing/2014/main" id="{E312DE06-E8F2-4254-A64E-2472743F9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6" y="3610216"/>
                <a:ext cx="30162" cy="144463"/>
              </a:xfrm>
              <a:custGeom>
                <a:avLst/>
                <a:gdLst>
                  <a:gd name="T0" fmla="*/ 21 w 21"/>
                  <a:gd name="T1" fmla="*/ 92 h 103"/>
                  <a:gd name="T2" fmla="*/ 11 w 21"/>
                  <a:gd name="T3" fmla="*/ 103 h 103"/>
                  <a:gd name="T4" fmla="*/ 0 w 21"/>
                  <a:gd name="T5" fmla="*/ 92 h 103"/>
                  <a:gd name="T6" fmla="*/ 0 w 21"/>
                  <a:gd name="T7" fmla="*/ 11 h 103"/>
                  <a:gd name="T8" fmla="*/ 11 w 21"/>
                  <a:gd name="T9" fmla="*/ 0 h 103"/>
                  <a:gd name="T10" fmla="*/ 21 w 21"/>
                  <a:gd name="T11" fmla="*/ 11 h 103"/>
                  <a:gd name="T12" fmla="*/ 21 w 21"/>
                  <a:gd name="T13" fmla="*/ 9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03">
                    <a:moveTo>
                      <a:pt x="21" y="92"/>
                    </a:moveTo>
                    <a:cubicBezTo>
                      <a:pt x="21" y="98"/>
                      <a:pt x="17" y="103"/>
                      <a:pt x="11" y="103"/>
                    </a:cubicBezTo>
                    <a:cubicBezTo>
                      <a:pt x="5" y="103"/>
                      <a:pt x="0" y="98"/>
                      <a:pt x="0" y="9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1" y="5"/>
                      <a:pt x="21" y="11"/>
                    </a:cubicBezTo>
                    <a:lnTo>
                      <a:pt x="21" y="9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" name="Freeform 14">
                <a:extLst>
                  <a:ext uri="{FF2B5EF4-FFF2-40B4-BE49-F238E27FC236}">
                    <a16:creationId xmlns:a16="http://schemas.microsoft.com/office/drawing/2014/main" id="{449EA81A-FF97-473E-A642-71AA20D0F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6" y="2762135"/>
                <a:ext cx="30162" cy="269875"/>
              </a:xfrm>
              <a:custGeom>
                <a:avLst/>
                <a:gdLst>
                  <a:gd name="T0" fmla="*/ 21 w 21"/>
                  <a:gd name="T1" fmla="*/ 182 h 193"/>
                  <a:gd name="T2" fmla="*/ 11 w 21"/>
                  <a:gd name="T3" fmla="*/ 193 h 193"/>
                  <a:gd name="T4" fmla="*/ 0 w 21"/>
                  <a:gd name="T5" fmla="*/ 182 h 193"/>
                  <a:gd name="T6" fmla="*/ 0 w 21"/>
                  <a:gd name="T7" fmla="*/ 10 h 193"/>
                  <a:gd name="T8" fmla="*/ 11 w 21"/>
                  <a:gd name="T9" fmla="*/ 0 h 193"/>
                  <a:gd name="T10" fmla="*/ 21 w 21"/>
                  <a:gd name="T11" fmla="*/ 10 h 193"/>
                  <a:gd name="T12" fmla="*/ 21 w 21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3">
                    <a:moveTo>
                      <a:pt x="21" y="182"/>
                    </a:moveTo>
                    <a:cubicBezTo>
                      <a:pt x="21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lnTo>
                      <a:pt x="21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" name="Freeform 15">
                <a:extLst>
                  <a:ext uri="{FF2B5EF4-FFF2-40B4-BE49-F238E27FC236}">
                    <a16:creationId xmlns:a16="http://schemas.microsoft.com/office/drawing/2014/main" id="{B642D457-7EB2-4CC3-BA95-733557E3C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6121" y="3351097"/>
                <a:ext cx="30162" cy="269875"/>
              </a:xfrm>
              <a:custGeom>
                <a:avLst/>
                <a:gdLst>
                  <a:gd name="T0" fmla="*/ 22 w 22"/>
                  <a:gd name="T1" fmla="*/ 182 h 193"/>
                  <a:gd name="T2" fmla="*/ 11 w 22"/>
                  <a:gd name="T3" fmla="*/ 193 h 193"/>
                  <a:gd name="T4" fmla="*/ 0 w 22"/>
                  <a:gd name="T5" fmla="*/ 182 h 193"/>
                  <a:gd name="T6" fmla="*/ 0 w 22"/>
                  <a:gd name="T7" fmla="*/ 10 h 193"/>
                  <a:gd name="T8" fmla="*/ 11 w 22"/>
                  <a:gd name="T9" fmla="*/ 0 h 193"/>
                  <a:gd name="T10" fmla="*/ 22 w 22"/>
                  <a:gd name="T11" fmla="*/ 10 h 193"/>
                  <a:gd name="T12" fmla="*/ 22 w 22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93">
                    <a:moveTo>
                      <a:pt x="22" y="182"/>
                    </a:moveTo>
                    <a:cubicBezTo>
                      <a:pt x="22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2" y="4"/>
                      <a:pt x="22" y="10"/>
                    </a:cubicBezTo>
                    <a:lnTo>
                      <a:pt x="22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" name="Freeform 16">
                <a:extLst>
                  <a:ext uri="{FF2B5EF4-FFF2-40B4-BE49-F238E27FC236}">
                    <a16:creationId xmlns:a16="http://schemas.microsoft.com/office/drawing/2014/main" id="{31BE4A25-D868-4EE1-BB53-89805D6FB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6" y="3081222"/>
                <a:ext cx="30162" cy="269875"/>
              </a:xfrm>
              <a:custGeom>
                <a:avLst/>
                <a:gdLst>
                  <a:gd name="T0" fmla="*/ 21 w 21"/>
                  <a:gd name="T1" fmla="*/ 182 h 193"/>
                  <a:gd name="T2" fmla="*/ 11 w 21"/>
                  <a:gd name="T3" fmla="*/ 193 h 193"/>
                  <a:gd name="T4" fmla="*/ 0 w 21"/>
                  <a:gd name="T5" fmla="*/ 182 h 193"/>
                  <a:gd name="T6" fmla="*/ 0 w 21"/>
                  <a:gd name="T7" fmla="*/ 10 h 193"/>
                  <a:gd name="T8" fmla="*/ 11 w 21"/>
                  <a:gd name="T9" fmla="*/ 0 h 193"/>
                  <a:gd name="T10" fmla="*/ 21 w 21"/>
                  <a:gd name="T11" fmla="*/ 10 h 193"/>
                  <a:gd name="T12" fmla="*/ 21 w 21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3">
                    <a:moveTo>
                      <a:pt x="21" y="182"/>
                    </a:moveTo>
                    <a:cubicBezTo>
                      <a:pt x="21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lnTo>
                      <a:pt x="21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" name="Freeform 22">
                <a:extLst>
                  <a:ext uri="{FF2B5EF4-FFF2-40B4-BE49-F238E27FC236}">
                    <a16:creationId xmlns:a16="http://schemas.microsoft.com/office/drawing/2014/main" id="{B3530D46-AECA-4BB7-AE6B-149B92009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308" y="2227147"/>
                <a:ext cx="1946275" cy="3843338"/>
              </a:xfrm>
              <a:custGeom>
                <a:avLst/>
                <a:gdLst>
                  <a:gd name="T0" fmla="*/ 3 w 1393"/>
                  <a:gd name="T1" fmla="*/ 2573 h 2752"/>
                  <a:gd name="T2" fmla="*/ 0 w 1393"/>
                  <a:gd name="T3" fmla="*/ 2573 h 2752"/>
                  <a:gd name="T4" fmla="*/ 50 w 1393"/>
                  <a:gd name="T5" fmla="*/ 2699 h 2752"/>
                  <a:gd name="T6" fmla="*/ 171 w 1393"/>
                  <a:gd name="T7" fmla="*/ 2752 h 2752"/>
                  <a:gd name="T8" fmla="*/ 1222 w 1393"/>
                  <a:gd name="T9" fmla="*/ 2752 h 2752"/>
                  <a:gd name="T10" fmla="*/ 1343 w 1393"/>
                  <a:gd name="T11" fmla="*/ 2699 h 2752"/>
                  <a:gd name="T12" fmla="*/ 1393 w 1393"/>
                  <a:gd name="T13" fmla="*/ 2573 h 2752"/>
                  <a:gd name="T14" fmla="*/ 1393 w 1393"/>
                  <a:gd name="T15" fmla="*/ 179 h 2752"/>
                  <a:gd name="T16" fmla="*/ 1343 w 1393"/>
                  <a:gd name="T17" fmla="*/ 52 h 2752"/>
                  <a:gd name="T18" fmla="*/ 1222 w 1393"/>
                  <a:gd name="T19" fmla="*/ 0 h 2752"/>
                  <a:gd name="T20" fmla="*/ 171 w 1393"/>
                  <a:gd name="T21" fmla="*/ 0 h 2752"/>
                  <a:gd name="T22" fmla="*/ 50 w 1393"/>
                  <a:gd name="T23" fmla="*/ 52 h 2752"/>
                  <a:gd name="T24" fmla="*/ 0 w 1393"/>
                  <a:gd name="T25" fmla="*/ 179 h 2752"/>
                  <a:gd name="T26" fmla="*/ 0 w 1393"/>
                  <a:gd name="T27" fmla="*/ 2573 h 2752"/>
                  <a:gd name="T28" fmla="*/ 3 w 1393"/>
                  <a:gd name="T29" fmla="*/ 2573 h 2752"/>
                  <a:gd name="T30" fmla="*/ 5 w 1393"/>
                  <a:gd name="T31" fmla="*/ 2573 h 2752"/>
                  <a:gd name="T32" fmla="*/ 5 w 1393"/>
                  <a:gd name="T33" fmla="*/ 179 h 2752"/>
                  <a:gd name="T34" fmla="*/ 54 w 1393"/>
                  <a:gd name="T35" fmla="*/ 55 h 2752"/>
                  <a:gd name="T36" fmla="*/ 171 w 1393"/>
                  <a:gd name="T37" fmla="*/ 4 h 2752"/>
                  <a:gd name="T38" fmla="*/ 1222 w 1393"/>
                  <a:gd name="T39" fmla="*/ 4 h 2752"/>
                  <a:gd name="T40" fmla="*/ 1340 w 1393"/>
                  <a:gd name="T41" fmla="*/ 55 h 2752"/>
                  <a:gd name="T42" fmla="*/ 1388 w 1393"/>
                  <a:gd name="T43" fmla="*/ 179 h 2752"/>
                  <a:gd name="T44" fmla="*/ 1388 w 1393"/>
                  <a:gd name="T45" fmla="*/ 2573 h 2752"/>
                  <a:gd name="T46" fmla="*/ 1340 w 1393"/>
                  <a:gd name="T47" fmla="*/ 2696 h 2752"/>
                  <a:gd name="T48" fmla="*/ 1222 w 1393"/>
                  <a:gd name="T49" fmla="*/ 2747 h 2752"/>
                  <a:gd name="T50" fmla="*/ 171 w 1393"/>
                  <a:gd name="T51" fmla="*/ 2747 h 2752"/>
                  <a:gd name="T52" fmla="*/ 54 w 1393"/>
                  <a:gd name="T53" fmla="*/ 2696 h 2752"/>
                  <a:gd name="T54" fmla="*/ 5 w 1393"/>
                  <a:gd name="T55" fmla="*/ 2573 h 2752"/>
                  <a:gd name="T56" fmla="*/ 3 w 1393"/>
                  <a:gd name="T57" fmla="*/ 2573 h 2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93" h="2752">
                    <a:moveTo>
                      <a:pt x="3" y="2573"/>
                    </a:moveTo>
                    <a:cubicBezTo>
                      <a:pt x="0" y="2573"/>
                      <a:pt x="0" y="2573"/>
                      <a:pt x="0" y="2573"/>
                    </a:cubicBezTo>
                    <a:cubicBezTo>
                      <a:pt x="0" y="2622"/>
                      <a:pt x="19" y="2667"/>
                      <a:pt x="50" y="2699"/>
                    </a:cubicBezTo>
                    <a:cubicBezTo>
                      <a:pt x="81" y="2732"/>
                      <a:pt x="124" y="2752"/>
                      <a:pt x="171" y="2752"/>
                    </a:cubicBezTo>
                    <a:cubicBezTo>
                      <a:pt x="1222" y="2752"/>
                      <a:pt x="1222" y="2752"/>
                      <a:pt x="1222" y="2752"/>
                    </a:cubicBezTo>
                    <a:cubicBezTo>
                      <a:pt x="1269" y="2752"/>
                      <a:pt x="1312" y="2732"/>
                      <a:pt x="1343" y="2699"/>
                    </a:cubicBezTo>
                    <a:cubicBezTo>
                      <a:pt x="1374" y="2667"/>
                      <a:pt x="1393" y="2622"/>
                      <a:pt x="1393" y="2573"/>
                    </a:cubicBezTo>
                    <a:cubicBezTo>
                      <a:pt x="1393" y="179"/>
                      <a:pt x="1393" y="179"/>
                      <a:pt x="1393" y="179"/>
                    </a:cubicBezTo>
                    <a:cubicBezTo>
                      <a:pt x="1393" y="129"/>
                      <a:pt x="1374" y="85"/>
                      <a:pt x="1343" y="52"/>
                    </a:cubicBezTo>
                    <a:cubicBezTo>
                      <a:pt x="1312" y="20"/>
                      <a:pt x="1269" y="0"/>
                      <a:pt x="1222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24" y="0"/>
                      <a:pt x="81" y="20"/>
                      <a:pt x="50" y="52"/>
                    </a:cubicBezTo>
                    <a:cubicBezTo>
                      <a:pt x="19" y="85"/>
                      <a:pt x="0" y="129"/>
                      <a:pt x="0" y="179"/>
                    </a:cubicBezTo>
                    <a:cubicBezTo>
                      <a:pt x="0" y="2573"/>
                      <a:pt x="0" y="2573"/>
                      <a:pt x="0" y="2573"/>
                    </a:cubicBezTo>
                    <a:cubicBezTo>
                      <a:pt x="3" y="2573"/>
                      <a:pt x="3" y="2573"/>
                      <a:pt x="3" y="2573"/>
                    </a:cubicBezTo>
                    <a:cubicBezTo>
                      <a:pt x="5" y="2573"/>
                      <a:pt x="5" y="2573"/>
                      <a:pt x="5" y="2573"/>
                    </a:cubicBezTo>
                    <a:cubicBezTo>
                      <a:pt x="5" y="179"/>
                      <a:pt x="5" y="179"/>
                      <a:pt x="5" y="179"/>
                    </a:cubicBezTo>
                    <a:cubicBezTo>
                      <a:pt x="5" y="131"/>
                      <a:pt x="24" y="87"/>
                      <a:pt x="54" y="55"/>
                    </a:cubicBezTo>
                    <a:cubicBezTo>
                      <a:pt x="84" y="24"/>
                      <a:pt x="125" y="4"/>
                      <a:pt x="171" y="4"/>
                    </a:cubicBezTo>
                    <a:cubicBezTo>
                      <a:pt x="1222" y="4"/>
                      <a:pt x="1222" y="4"/>
                      <a:pt x="1222" y="4"/>
                    </a:cubicBezTo>
                    <a:cubicBezTo>
                      <a:pt x="1268" y="4"/>
                      <a:pt x="1309" y="24"/>
                      <a:pt x="1340" y="55"/>
                    </a:cubicBezTo>
                    <a:cubicBezTo>
                      <a:pt x="1370" y="87"/>
                      <a:pt x="1388" y="131"/>
                      <a:pt x="1388" y="179"/>
                    </a:cubicBezTo>
                    <a:cubicBezTo>
                      <a:pt x="1388" y="2573"/>
                      <a:pt x="1388" y="2573"/>
                      <a:pt x="1388" y="2573"/>
                    </a:cubicBezTo>
                    <a:cubicBezTo>
                      <a:pt x="1388" y="2621"/>
                      <a:pt x="1370" y="2665"/>
                      <a:pt x="1340" y="2696"/>
                    </a:cubicBezTo>
                    <a:cubicBezTo>
                      <a:pt x="1309" y="2728"/>
                      <a:pt x="1268" y="2747"/>
                      <a:pt x="1222" y="2747"/>
                    </a:cubicBezTo>
                    <a:cubicBezTo>
                      <a:pt x="171" y="2747"/>
                      <a:pt x="171" y="2747"/>
                      <a:pt x="171" y="2747"/>
                    </a:cubicBezTo>
                    <a:cubicBezTo>
                      <a:pt x="125" y="2747"/>
                      <a:pt x="84" y="2728"/>
                      <a:pt x="54" y="2696"/>
                    </a:cubicBezTo>
                    <a:cubicBezTo>
                      <a:pt x="24" y="2665"/>
                      <a:pt x="5" y="2621"/>
                      <a:pt x="5" y="2573"/>
                    </a:cubicBezTo>
                    <a:lnTo>
                      <a:pt x="3" y="2573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21">
                <a:extLst>
                  <a:ext uri="{FF2B5EF4-FFF2-40B4-BE49-F238E27FC236}">
                    <a16:creationId xmlns:a16="http://schemas.microsoft.com/office/drawing/2014/main" id="{49508C2C-C6A8-4123-89AA-C937F25C0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046" y="2381943"/>
                <a:ext cx="1831253" cy="3498038"/>
              </a:xfrm>
              <a:custGeom>
                <a:avLst/>
                <a:gdLst>
                  <a:gd name="T0" fmla="*/ 0 w 1388"/>
                  <a:gd name="T1" fmla="*/ 2571 h 2748"/>
                  <a:gd name="T2" fmla="*/ 168 w 1388"/>
                  <a:gd name="T3" fmla="*/ 2748 h 2748"/>
                  <a:gd name="T4" fmla="*/ 1219 w 1388"/>
                  <a:gd name="T5" fmla="*/ 2748 h 2748"/>
                  <a:gd name="T6" fmla="*/ 1388 w 1388"/>
                  <a:gd name="T7" fmla="*/ 2571 h 2748"/>
                  <a:gd name="T8" fmla="*/ 1388 w 1388"/>
                  <a:gd name="T9" fmla="*/ 177 h 2748"/>
                  <a:gd name="T10" fmla="*/ 1219 w 1388"/>
                  <a:gd name="T11" fmla="*/ 0 h 2748"/>
                  <a:gd name="T12" fmla="*/ 168 w 1388"/>
                  <a:gd name="T13" fmla="*/ 0 h 2748"/>
                  <a:gd name="T14" fmla="*/ 0 w 1388"/>
                  <a:gd name="T15" fmla="*/ 177 h 2748"/>
                  <a:gd name="T16" fmla="*/ 0 w 1388"/>
                  <a:gd name="T17" fmla="*/ 2571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8" h="2748">
                    <a:moveTo>
                      <a:pt x="0" y="2571"/>
                    </a:moveTo>
                    <a:cubicBezTo>
                      <a:pt x="0" y="2669"/>
                      <a:pt x="75" y="2748"/>
                      <a:pt x="168" y="2748"/>
                    </a:cubicBezTo>
                    <a:cubicBezTo>
                      <a:pt x="1219" y="2748"/>
                      <a:pt x="1219" y="2748"/>
                      <a:pt x="1219" y="2748"/>
                    </a:cubicBezTo>
                    <a:cubicBezTo>
                      <a:pt x="1312" y="2748"/>
                      <a:pt x="1388" y="2669"/>
                      <a:pt x="1388" y="2571"/>
                    </a:cubicBezTo>
                    <a:cubicBezTo>
                      <a:pt x="1388" y="177"/>
                      <a:pt x="1388" y="177"/>
                      <a:pt x="1388" y="177"/>
                    </a:cubicBezTo>
                    <a:cubicBezTo>
                      <a:pt x="1388" y="79"/>
                      <a:pt x="1312" y="0"/>
                      <a:pt x="121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9"/>
                      <a:pt x="0" y="177"/>
                    </a:cubicBezTo>
                    <a:cubicBezTo>
                      <a:pt x="0" y="2571"/>
                      <a:pt x="0" y="2571"/>
                      <a:pt x="0" y="257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0" name="Freeform 24">
                <a:extLst>
                  <a:ext uri="{FF2B5EF4-FFF2-40B4-BE49-F238E27FC236}">
                    <a16:creationId xmlns:a16="http://schemas.microsoft.com/office/drawing/2014/main" id="{BD52609B-8FC7-4C69-AD69-2321C3CFE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046" y="2268422"/>
                <a:ext cx="1831975" cy="3743325"/>
              </a:xfrm>
              <a:custGeom>
                <a:avLst/>
                <a:gdLst>
                  <a:gd name="T0" fmla="*/ 2 w 1312"/>
                  <a:gd name="T1" fmla="*/ 2501 h 2680"/>
                  <a:gd name="T2" fmla="*/ 0 w 1312"/>
                  <a:gd name="T3" fmla="*/ 2501 h 2680"/>
                  <a:gd name="T4" fmla="*/ 50 w 1312"/>
                  <a:gd name="T5" fmla="*/ 2628 h 2680"/>
                  <a:gd name="T6" fmla="*/ 170 w 1312"/>
                  <a:gd name="T7" fmla="*/ 2680 h 2680"/>
                  <a:gd name="T8" fmla="*/ 1141 w 1312"/>
                  <a:gd name="T9" fmla="*/ 2680 h 2680"/>
                  <a:gd name="T10" fmla="*/ 1262 w 1312"/>
                  <a:gd name="T11" fmla="*/ 2628 h 2680"/>
                  <a:gd name="T12" fmla="*/ 1312 w 1312"/>
                  <a:gd name="T13" fmla="*/ 2501 h 2680"/>
                  <a:gd name="T14" fmla="*/ 1312 w 1312"/>
                  <a:gd name="T15" fmla="*/ 179 h 2680"/>
                  <a:gd name="T16" fmla="*/ 1262 w 1312"/>
                  <a:gd name="T17" fmla="*/ 52 h 2680"/>
                  <a:gd name="T18" fmla="*/ 1141 w 1312"/>
                  <a:gd name="T19" fmla="*/ 0 h 2680"/>
                  <a:gd name="T20" fmla="*/ 170 w 1312"/>
                  <a:gd name="T21" fmla="*/ 0 h 2680"/>
                  <a:gd name="T22" fmla="*/ 50 w 1312"/>
                  <a:gd name="T23" fmla="*/ 52 h 2680"/>
                  <a:gd name="T24" fmla="*/ 0 w 1312"/>
                  <a:gd name="T25" fmla="*/ 179 h 2680"/>
                  <a:gd name="T26" fmla="*/ 0 w 1312"/>
                  <a:gd name="T27" fmla="*/ 2501 h 2680"/>
                  <a:gd name="T28" fmla="*/ 2 w 1312"/>
                  <a:gd name="T29" fmla="*/ 2501 h 2680"/>
                  <a:gd name="T30" fmla="*/ 4 w 1312"/>
                  <a:gd name="T31" fmla="*/ 2501 h 2680"/>
                  <a:gd name="T32" fmla="*/ 4 w 1312"/>
                  <a:gd name="T33" fmla="*/ 179 h 2680"/>
                  <a:gd name="T34" fmla="*/ 53 w 1312"/>
                  <a:gd name="T35" fmla="*/ 56 h 2680"/>
                  <a:gd name="T36" fmla="*/ 170 w 1312"/>
                  <a:gd name="T37" fmla="*/ 4 h 2680"/>
                  <a:gd name="T38" fmla="*/ 1141 w 1312"/>
                  <a:gd name="T39" fmla="*/ 4 h 2680"/>
                  <a:gd name="T40" fmla="*/ 1258 w 1312"/>
                  <a:gd name="T41" fmla="*/ 56 h 2680"/>
                  <a:gd name="T42" fmla="*/ 1307 w 1312"/>
                  <a:gd name="T43" fmla="*/ 179 h 2680"/>
                  <a:gd name="T44" fmla="*/ 1307 w 1312"/>
                  <a:gd name="T45" fmla="*/ 2501 h 2680"/>
                  <a:gd name="T46" fmla="*/ 1258 w 1312"/>
                  <a:gd name="T47" fmla="*/ 2625 h 2680"/>
                  <a:gd name="T48" fmla="*/ 1141 w 1312"/>
                  <a:gd name="T49" fmla="*/ 2676 h 2680"/>
                  <a:gd name="T50" fmla="*/ 170 w 1312"/>
                  <a:gd name="T51" fmla="*/ 2676 h 2680"/>
                  <a:gd name="T52" fmla="*/ 53 w 1312"/>
                  <a:gd name="T53" fmla="*/ 2625 h 2680"/>
                  <a:gd name="T54" fmla="*/ 4 w 1312"/>
                  <a:gd name="T55" fmla="*/ 2501 h 2680"/>
                  <a:gd name="T56" fmla="*/ 2 w 1312"/>
                  <a:gd name="T57" fmla="*/ 2501 h 2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12" h="2680">
                    <a:moveTo>
                      <a:pt x="2" y="2501"/>
                    </a:moveTo>
                    <a:cubicBezTo>
                      <a:pt x="0" y="2501"/>
                      <a:pt x="0" y="2501"/>
                      <a:pt x="0" y="2501"/>
                    </a:cubicBezTo>
                    <a:cubicBezTo>
                      <a:pt x="0" y="2550"/>
                      <a:pt x="19" y="2595"/>
                      <a:pt x="50" y="2628"/>
                    </a:cubicBezTo>
                    <a:cubicBezTo>
                      <a:pt x="81" y="2660"/>
                      <a:pt x="123" y="2680"/>
                      <a:pt x="170" y="2680"/>
                    </a:cubicBezTo>
                    <a:cubicBezTo>
                      <a:pt x="1141" y="2680"/>
                      <a:pt x="1141" y="2680"/>
                      <a:pt x="1141" y="2680"/>
                    </a:cubicBezTo>
                    <a:cubicBezTo>
                      <a:pt x="1188" y="2680"/>
                      <a:pt x="1231" y="2660"/>
                      <a:pt x="1262" y="2628"/>
                    </a:cubicBezTo>
                    <a:cubicBezTo>
                      <a:pt x="1292" y="2595"/>
                      <a:pt x="1312" y="2550"/>
                      <a:pt x="1312" y="2501"/>
                    </a:cubicBezTo>
                    <a:cubicBezTo>
                      <a:pt x="1312" y="179"/>
                      <a:pt x="1312" y="179"/>
                      <a:pt x="1312" y="179"/>
                    </a:cubicBezTo>
                    <a:cubicBezTo>
                      <a:pt x="1312" y="130"/>
                      <a:pt x="1292" y="85"/>
                      <a:pt x="1262" y="52"/>
                    </a:cubicBezTo>
                    <a:cubicBezTo>
                      <a:pt x="1231" y="20"/>
                      <a:pt x="1188" y="0"/>
                      <a:pt x="1141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23" y="0"/>
                      <a:pt x="81" y="20"/>
                      <a:pt x="50" y="52"/>
                    </a:cubicBezTo>
                    <a:cubicBezTo>
                      <a:pt x="19" y="85"/>
                      <a:pt x="0" y="130"/>
                      <a:pt x="0" y="179"/>
                    </a:cubicBezTo>
                    <a:cubicBezTo>
                      <a:pt x="0" y="2501"/>
                      <a:pt x="0" y="2501"/>
                      <a:pt x="0" y="2501"/>
                    </a:cubicBezTo>
                    <a:cubicBezTo>
                      <a:pt x="2" y="2501"/>
                      <a:pt x="2" y="2501"/>
                      <a:pt x="2" y="2501"/>
                    </a:cubicBezTo>
                    <a:cubicBezTo>
                      <a:pt x="4" y="2501"/>
                      <a:pt x="4" y="2501"/>
                      <a:pt x="4" y="2501"/>
                    </a:cubicBezTo>
                    <a:cubicBezTo>
                      <a:pt x="4" y="179"/>
                      <a:pt x="4" y="179"/>
                      <a:pt x="4" y="179"/>
                    </a:cubicBezTo>
                    <a:cubicBezTo>
                      <a:pt x="4" y="131"/>
                      <a:pt x="23" y="87"/>
                      <a:pt x="53" y="56"/>
                    </a:cubicBezTo>
                    <a:cubicBezTo>
                      <a:pt x="83" y="24"/>
                      <a:pt x="125" y="4"/>
                      <a:pt x="170" y="4"/>
                    </a:cubicBezTo>
                    <a:cubicBezTo>
                      <a:pt x="1141" y="4"/>
                      <a:pt x="1141" y="4"/>
                      <a:pt x="1141" y="4"/>
                    </a:cubicBezTo>
                    <a:cubicBezTo>
                      <a:pt x="1187" y="4"/>
                      <a:pt x="1228" y="24"/>
                      <a:pt x="1258" y="56"/>
                    </a:cubicBezTo>
                    <a:cubicBezTo>
                      <a:pt x="1288" y="87"/>
                      <a:pt x="1307" y="131"/>
                      <a:pt x="1307" y="179"/>
                    </a:cubicBezTo>
                    <a:cubicBezTo>
                      <a:pt x="1307" y="2501"/>
                      <a:pt x="1307" y="2501"/>
                      <a:pt x="1307" y="2501"/>
                    </a:cubicBezTo>
                    <a:cubicBezTo>
                      <a:pt x="1307" y="2549"/>
                      <a:pt x="1288" y="2593"/>
                      <a:pt x="1258" y="2625"/>
                    </a:cubicBezTo>
                    <a:cubicBezTo>
                      <a:pt x="1228" y="2656"/>
                      <a:pt x="1187" y="2676"/>
                      <a:pt x="1141" y="2676"/>
                    </a:cubicBezTo>
                    <a:cubicBezTo>
                      <a:pt x="170" y="2676"/>
                      <a:pt x="170" y="2676"/>
                      <a:pt x="170" y="2676"/>
                    </a:cubicBezTo>
                    <a:cubicBezTo>
                      <a:pt x="125" y="2676"/>
                      <a:pt x="83" y="2656"/>
                      <a:pt x="53" y="2625"/>
                    </a:cubicBezTo>
                    <a:cubicBezTo>
                      <a:pt x="23" y="2593"/>
                      <a:pt x="4" y="2549"/>
                      <a:pt x="4" y="2501"/>
                    </a:cubicBezTo>
                    <a:lnTo>
                      <a:pt x="2" y="2501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" name="Oval 27">
                <a:extLst>
                  <a:ext uri="{FF2B5EF4-FFF2-40B4-BE49-F238E27FC236}">
                    <a16:creationId xmlns:a16="http://schemas.microsoft.com/office/drawing/2014/main" id="{18B997D8-9137-4371-B99A-958DC88ED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931" y="2325608"/>
                <a:ext cx="39687" cy="41275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" name="Freeform 28">
                <a:extLst>
                  <a:ext uri="{FF2B5EF4-FFF2-40B4-BE49-F238E27FC236}">
                    <a16:creationId xmlns:a16="http://schemas.microsoft.com/office/drawing/2014/main" id="{220DFF55-20FB-43B1-88C3-7257BCE5F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508" y="2322033"/>
                <a:ext cx="269875" cy="25400"/>
              </a:xfrm>
              <a:custGeom>
                <a:avLst/>
                <a:gdLst>
                  <a:gd name="T0" fmla="*/ 193 w 193"/>
                  <a:gd name="T1" fmla="*/ 9 h 19"/>
                  <a:gd name="T2" fmla="*/ 182 w 193"/>
                  <a:gd name="T3" fmla="*/ 19 h 19"/>
                  <a:gd name="T4" fmla="*/ 11 w 193"/>
                  <a:gd name="T5" fmla="*/ 19 h 19"/>
                  <a:gd name="T6" fmla="*/ 0 w 193"/>
                  <a:gd name="T7" fmla="*/ 9 h 19"/>
                  <a:gd name="T8" fmla="*/ 11 w 193"/>
                  <a:gd name="T9" fmla="*/ 0 h 19"/>
                  <a:gd name="T10" fmla="*/ 182 w 193"/>
                  <a:gd name="T11" fmla="*/ 0 h 19"/>
                  <a:gd name="T12" fmla="*/ 193 w 193"/>
                  <a:gd name="T13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3" h="19">
                    <a:moveTo>
                      <a:pt x="193" y="9"/>
                    </a:moveTo>
                    <a:cubicBezTo>
                      <a:pt x="193" y="15"/>
                      <a:pt x="188" y="19"/>
                      <a:pt x="18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5" y="19"/>
                      <a:pt x="0" y="15"/>
                      <a:pt x="0" y="9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8" y="0"/>
                      <a:pt x="193" y="4"/>
                      <a:pt x="193" y="9"/>
                    </a:cubicBezTo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" name="Oval 29">
                <a:extLst>
                  <a:ext uri="{FF2B5EF4-FFF2-40B4-BE49-F238E27FC236}">
                    <a16:creationId xmlns:a16="http://schemas.microsoft.com/office/drawing/2014/main" id="{7E62D7D9-FEFC-42F8-ABA3-39C6F1BB8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9989" y="2320210"/>
                <a:ext cx="53975" cy="53975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" name="Oval 30">
                <a:extLst>
                  <a:ext uri="{FF2B5EF4-FFF2-40B4-BE49-F238E27FC236}">
                    <a16:creationId xmlns:a16="http://schemas.microsoft.com/office/drawing/2014/main" id="{D6732553-2564-46F5-A150-4088D8E17C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2702" y="2330580"/>
                <a:ext cx="38100" cy="39688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" name="Freeform 32">
                <a:extLst>
                  <a:ext uri="{FF2B5EF4-FFF2-40B4-BE49-F238E27FC236}">
                    <a16:creationId xmlns:a16="http://schemas.microsoft.com/office/drawing/2014/main" id="{A590A463-CE2B-496F-823D-48DE082CD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3346" y="5568835"/>
                <a:ext cx="7937" cy="6350"/>
              </a:xfrm>
              <a:custGeom>
                <a:avLst/>
                <a:gdLst>
                  <a:gd name="T0" fmla="*/ 2 w 5"/>
                  <a:gd name="T1" fmla="*/ 0 h 5"/>
                  <a:gd name="T2" fmla="*/ 2 w 5"/>
                  <a:gd name="T3" fmla="*/ 0 h 5"/>
                  <a:gd name="T4" fmla="*/ 0 w 5"/>
                  <a:gd name="T5" fmla="*/ 3 h 5"/>
                  <a:gd name="T6" fmla="*/ 2 w 5"/>
                  <a:gd name="T7" fmla="*/ 5 h 5"/>
                  <a:gd name="T8" fmla="*/ 3 w 5"/>
                  <a:gd name="T9" fmla="*/ 5 h 5"/>
                  <a:gd name="T10" fmla="*/ 5 w 5"/>
                  <a:gd name="T11" fmla="*/ 2 h 5"/>
                  <a:gd name="T12" fmla="*/ 2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5" y="3"/>
                      <a:pt x="5" y="2"/>
                    </a:cubicBezTo>
                    <a:cubicBezTo>
                      <a:pt x="4" y="1"/>
                      <a:pt x="3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19A8DAB-C8FD-45DF-8E38-2D804BEF787B}"/>
                  </a:ext>
                </a:extLst>
              </p:cNvPr>
              <p:cNvSpPr txBox="1"/>
              <p:nvPr/>
            </p:nvSpPr>
            <p:spPr>
              <a:xfrm>
                <a:off x="1797558" y="2408158"/>
                <a:ext cx="443804" cy="159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b="1" dirty="0">
                    <a:solidFill>
                      <a:schemeClr val="accent1"/>
                    </a:solidFill>
                  </a:rPr>
                  <a:t>11:11AM</a:t>
                </a:r>
                <a:endParaRPr lang="ko-KR" altLang="en-US" sz="6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7" name="Freeform 46">
                <a:extLst>
                  <a:ext uri="{FF2B5EF4-FFF2-40B4-BE49-F238E27FC236}">
                    <a16:creationId xmlns:a16="http://schemas.microsoft.com/office/drawing/2014/main" id="{D1DE23D3-D2A6-461D-B5BB-A401FDF572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2408" y="2471183"/>
                <a:ext cx="376120" cy="58616"/>
              </a:xfrm>
              <a:custGeom>
                <a:avLst/>
                <a:gdLst>
                  <a:gd name="T0" fmla="*/ 19 w 130"/>
                  <a:gd name="T1" fmla="*/ 9 h 19"/>
                  <a:gd name="T2" fmla="*/ 10 w 130"/>
                  <a:gd name="T3" fmla="*/ 19 h 19"/>
                  <a:gd name="T4" fmla="*/ 0 w 130"/>
                  <a:gd name="T5" fmla="*/ 9 h 19"/>
                  <a:gd name="T6" fmla="*/ 10 w 130"/>
                  <a:gd name="T7" fmla="*/ 0 h 19"/>
                  <a:gd name="T8" fmla="*/ 19 w 130"/>
                  <a:gd name="T9" fmla="*/ 9 h 19"/>
                  <a:gd name="T10" fmla="*/ 38 w 130"/>
                  <a:gd name="T11" fmla="*/ 0 h 19"/>
                  <a:gd name="T12" fmla="*/ 28 w 130"/>
                  <a:gd name="T13" fmla="*/ 9 h 19"/>
                  <a:gd name="T14" fmla="*/ 38 w 130"/>
                  <a:gd name="T15" fmla="*/ 19 h 19"/>
                  <a:gd name="T16" fmla="*/ 47 w 130"/>
                  <a:gd name="T17" fmla="*/ 9 h 19"/>
                  <a:gd name="T18" fmla="*/ 38 w 130"/>
                  <a:gd name="T19" fmla="*/ 0 h 19"/>
                  <a:gd name="T20" fmla="*/ 65 w 130"/>
                  <a:gd name="T21" fmla="*/ 0 h 19"/>
                  <a:gd name="T22" fmla="*/ 56 w 130"/>
                  <a:gd name="T23" fmla="*/ 9 h 19"/>
                  <a:gd name="T24" fmla="*/ 65 w 130"/>
                  <a:gd name="T25" fmla="*/ 19 h 19"/>
                  <a:gd name="T26" fmla="*/ 75 w 130"/>
                  <a:gd name="T27" fmla="*/ 9 h 19"/>
                  <a:gd name="T28" fmla="*/ 65 w 130"/>
                  <a:gd name="T29" fmla="*/ 0 h 19"/>
                  <a:gd name="T30" fmla="*/ 93 w 130"/>
                  <a:gd name="T31" fmla="*/ 0 h 19"/>
                  <a:gd name="T32" fmla="*/ 83 w 130"/>
                  <a:gd name="T33" fmla="*/ 9 h 19"/>
                  <a:gd name="T34" fmla="*/ 93 w 130"/>
                  <a:gd name="T35" fmla="*/ 19 h 19"/>
                  <a:gd name="T36" fmla="*/ 102 w 130"/>
                  <a:gd name="T37" fmla="*/ 9 h 19"/>
                  <a:gd name="T38" fmla="*/ 93 w 130"/>
                  <a:gd name="T39" fmla="*/ 0 h 19"/>
                  <a:gd name="T40" fmla="*/ 120 w 130"/>
                  <a:gd name="T41" fmla="*/ 0 h 19"/>
                  <a:gd name="T42" fmla="*/ 111 w 130"/>
                  <a:gd name="T43" fmla="*/ 9 h 19"/>
                  <a:gd name="T44" fmla="*/ 120 w 130"/>
                  <a:gd name="T45" fmla="*/ 19 h 19"/>
                  <a:gd name="T46" fmla="*/ 130 w 130"/>
                  <a:gd name="T47" fmla="*/ 9 h 19"/>
                  <a:gd name="T48" fmla="*/ 120 w 130"/>
                  <a:gd name="T4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0" h="19">
                    <a:moveTo>
                      <a:pt x="19" y="9"/>
                    </a:moveTo>
                    <a:cubicBezTo>
                      <a:pt x="19" y="14"/>
                      <a:pt x="15" y="19"/>
                      <a:pt x="10" y="19"/>
                    </a:cubicBezTo>
                    <a:cubicBezTo>
                      <a:pt x="5" y="19"/>
                      <a:pt x="0" y="14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lose/>
                    <a:moveTo>
                      <a:pt x="38" y="0"/>
                    </a:moveTo>
                    <a:cubicBezTo>
                      <a:pt x="32" y="0"/>
                      <a:pt x="28" y="4"/>
                      <a:pt x="28" y="9"/>
                    </a:cubicBezTo>
                    <a:cubicBezTo>
                      <a:pt x="28" y="14"/>
                      <a:pt x="32" y="19"/>
                      <a:pt x="38" y="19"/>
                    </a:cubicBezTo>
                    <a:cubicBezTo>
                      <a:pt x="43" y="19"/>
                      <a:pt x="47" y="14"/>
                      <a:pt x="47" y="9"/>
                    </a:cubicBezTo>
                    <a:cubicBezTo>
                      <a:pt x="47" y="4"/>
                      <a:pt x="43" y="0"/>
                      <a:pt x="38" y="0"/>
                    </a:cubicBezTo>
                    <a:close/>
                    <a:moveTo>
                      <a:pt x="65" y="0"/>
                    </a:moveTo>
                    <a:cubicBezTo>
                      <a:pt x="60" y="0"/>
                      <a:pt x="56" y="4"/>
                      <a:pt x="56" y="9"/>
                    </a:cubicBezTo>
                    <a:cubicBezTo>
                      <a:pt x="56" y="14"/>
                      <a:pt x="60" y="19"/>
                      <a:pt x="65" y="19"/>
                    </a:cubicBezTo>
                    <a:cubicBezTo>
                      <a:pt x="70" y="19"/>
                      <a:pt x="75" y="14"/>
                      <a:pt x="75" y="9"/>
                    </a:cubicBezTo>
                    <a:cubicBezTo>
                      <a:pt x="75" y="4"/>
                      <a:pt x="70" y="0"/>
                      <a:pt x="65" y="0"/>
                    </a:cubicBezTo>
                    <a:close/>
                    <a:moveTo>
                      <a:pt x="93" y="0"/>
                    </a:moveTo>
                    <a:cubicBezTo>
                      <a:pt x="87" y="0"/>
                      <a:pt x="83" y="4"/>
                      <a:pt x="83" y="9"/>
                    </a:cubicBezTo>
                    <a:cubicBezTo>
                      <a:pt x="83" y="14"/>
                      <a:pt x="87" y="19"/>
                      <a:pt x="93" y="19"/>
                    </a:cubicBezTo>
                    <a:cubicBezTo>
                      <a:pt x="98" y="19"/>
                      <a:pt x="102" y="14"/>
                      <a:pt x="102" y="9"/>
                    </a:cubicBezTo>
                    <a:cubicBezTo>
                      <a:pt x="102" y="4"/>
                      <a:pt x="98" y="0"/>
                      <a:pt x="93" y="0"/>
                    </a:cubicBezTo>
                    <a:close/>
                    <a:moveTo>
                      <a:pt x="120" y="0"/>
                    </a:moveTo>
                    <a:cubicBezTo>
                      <a:pt x="115" y="0"/>
                      <a:pt x="111" y="4"/>
                      <a:pt x="111" y="9"/>
                    </a:cubicBezTo>
                    <a:cubicBezTo>
                      <a:pt x="111" y="14"/>
                      <a:pt x="115" y="19"/>
                      <a:pt x="120" y="19"/>
                    </a:cubicBezTo>
                    <a:cubicBezTo>
                      <a:pt x="126" y="19"/>
                      <a:pt x="130" y="14"/>
                      <a:pt x="130" y="9"/>
                    </a:cubicBezTo>
                    <a:cubicBezTo>
                      <a:pt x="130" y="4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45FD37EF-9CBB-47C4-937A-9928E7C3B86F}"/>
                  </a:ext>
                </a:extLst>
              </p:cNvPr>
              <p:cNvGrpSpPr/>
              <p:nvPr/>
            </p:nvGrpSpPr>
            <p:grpSpPr>
              <a:xfrm>
                <a:off x="2617358" y="2457364"/>
                <a:ext cx="188263" cy="86254"/>
                <a:chOff x="5155745" y="1116014"/>
                <a:chExt cx="277204" cy="127002"/>
              </a:xfrm>
              <a:solidFill>
                <a:srgbClr val="00AEEF"/>
              </a:solidFill>
            </p:grpSpPr>
            <p:sp>
              <p:nvSpPr>
                <p:cNvPr id="129" name="Freeform 47">
                  <a:extLst>
                    <a:ext uri="{FF2B5EF4-FFF2-40B4-BE49-F238E27FC236}">
                      <a16:creationId xmlns:a16="http://schemas.microsoft.com/office/drawing/2014/main" id="{74758117-5CCF-4A46-BB74-C5366A6582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55745" y="1116014"/>
                  <a:ext cx="255226" cy="127002"/>
                </a:xfrm>
                <a:custGeom>
                  <a:avLst/>
                  <a:gdLst>
                    <a:gd name="T0" fmla="*/ 209 w 209"/>
                    <a:gd name="T1" fmla="*/ 104 h 104"/>
                    <a:gd name="T2" fmla="*/ 0 w 209"/>
                    <a:gd name="T3" fmla="*/ 104 h 104"/>
                    <a:gd name="T4" fmla="*/ 0 w 209"/>
                    <a:gd name="T5" fmla="*/ 0 h 104"/>
                    <a:gd name="T6" fmla="*/ 209 w 209"/>
                    <a:gd name="T7" fmla="*/ 0 h 104"/>
                    <a:gd name="T8" fmla="*/ 209 w 209"/>
                    <a:gd name="T9" fmla="*/ 104 h 104"/>
                    <a:gd name="T10" fmla="*/ 7 w 209"/>
                    <a:gd name="T11" fmla="*/ 99 h 104"/>
                    <a:gd name="T12" fmla="*/ 201 w 209"/>
                    <a:gd name="T13" fmla="*/ 99 h 104"/>
                    <a:gd name="T14" fmla="*/ 201 w 209"/>
                    <a:gd name="T15" fmla="*/ 8 h 104"/>
                    <a:gd name="T16" fmla="*/ 7 w 209"/>
                    <a:gd name="T17" fmla="*/ 8 h 104"/>
                    <a:gd name="T18" fmla="*/ 7 w 209"/>
                    <a:gd name="T19" fmla="*/ 99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9" h="104">
                      <a:moveTo>
                        <a:pt x="209" y="104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209" y="0"/>
                      </a:lnTo>
                      <a:lnTo>
                        <a:pt x="209" y="104"/>
                      </a:lnTo>
                      <a:close/>
                      <a:moveTo>
                        <a:pt x="7" y="99"/>
                      </a:moveTo>
                      <a:lnTo>
                        <a:pt x="201" y="99"/>
                      </a:lnTo>
                      <a:lnTo>
                        <a:pt x="201" y="8"/>
                      </a:lnTo>
                      <a:lnTo>
                        <a:pt x="7" y="8"/>
                      </a:lnTo>
                      <a:lnTo>
                        <a:pt x="7" y="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0" name="Rectangle 48">
                  <a:extLst>
                    <a:ext uri="{FF2B5EF4-FFF2-40B4-BE49-F238E27FC236}">
                      <a16:creationId xmlns:a16="http://schemas.microsoft.com/office/drawing/2014/main" id="{B62CEBF1-791F-423A-89BA-87B2639BD8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04861" y="1162419"/>
                  <a:ext cx="28088" cy="3785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1" name="Rectangle 49">
                  <a:extLst>
                    <a:ext uri="{FF2B5EF4-FFF2-40B4-BE49-F238E27FC236}">
                      <a16:creationId xmlns:a16="http://schemas.microsoft.com/office/drawing/2014/main" id="{A4C4E487-225B-4BCD-A6D1-526F3D523E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61842" y="1122115"/>
                  <a:ext cx="184397" cy="11478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8231F853-124F-4F84-AAD7-8BD187F68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3"/>
            <a:stretch/>
          </p:blipFill>
          <p:spPr>
            <a:xfrm>
              <a:off x="1093526" y="2687935"/>
              <a:ext cx="2040012" cy="3499658"/>
            </a:xfrm>
            <a:prstGeom prst="rect">
              <a:avLst/>
            </a:prstGeom>
          </p:spPr>
        </p:pic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B835FDA-6E95-4DCE-9C1A-58F5302B93E2}"/>
                </a:ext>
              </a:extLst>
            </p:cNvPr>
            <p:cNvSpPr/>
            <p:nvPr/>
          </p:nvSpPr>
          <p:spPr>
            <a:xfrm>
              <a:off x="983983" y="1723690"/>
              <a:ext cx="226565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accent1"/>
                  </a:solidFill>
                </a:rPr>
                <a:t>객체 이미지 전송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70FBAA20-3267-4A76-9926-2324E054F52A}"/>
              </a:ext>
            </a:extLst>
          </p:cNvPr>
          <p:cNvGrpSpPr/>
          <p:nvPr/>
        </p:nvGrpSpPr>
        <p:grpSpPr>
          <a:xfrm>
            <a:off x="8914840" y="1723690"/>
            <a:ext cx="2278506" cy="4855046"/>
            <a:chOff x="971131" y="1723690"/>
            <a:chExt cx="2278506" cy="4855046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84875759-D714-4989-AB55-FA9EA7B660EC}"/>
                </a:ext>
              </a:extLst>
            </p:cNvPr>
            <p:cNvGrpSpPr/>
            <p:nvPr/>
          </p:nvGrpSpPr>
          <p:grpSpPr>
            <a:xfrm>
              <a:off x="971131" y="2127293"/>
              <a:ext cx="2278506" cy="4451443"/>
              <a:chOff x="1056196" y="2221590"/>
              <a:chExt cx="1970087" cy="3848895"/>
            </a:xfrm>
          </p:grpSpPr>
          <p:sp>
            <p:nvSpPr>
              <p:cNvPr id="136" name="Freeform 21">
                <a:extLst>
                  <a:ext uri="{FF2B5EF4-FFF2-40B4-BE49-F238E27FC236}">
                    <a16:creationId xmlns:a16="http://schemas.microsoft.com/office/drawing/2014/main" id="{2B400DAA-53AC-47A5-9E7C-312904CCF2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202" y="2221590"/>
                <a:ext cx="1939925" cy="3836988"/>
              </a:xfrm>
              <a:custGeom>
                <a:avLst/>
                <a:gdLst>
                  <a:gd name="T0" fmla="*/ 0 w 1388"/>
                  <a:gd name="T1" fmla="*/ 2571 h 2748"/>
                  <a:gd name="T2" fmla="*/ 168 w 1388"/>
                  <a:gd name="T3" fmla="*/ 2748 h 2748"/>
                  <a:gd name="T4" fmla="*/ 1219 w 1388"/>
                  <a:gd name="T5" fmla="*/ 2748 h 2748"/>
                  <a:gd name="T6" fmla="*/ 1388 w 1388"/>
                  <a:gd name="T7" fmla="*/ 2571 h 2748"/>
                  <a:gd name="T8" fmla="*/ 1388 w 1388"/>
                  <a:gd name="T9" fmla="*/ 177 h 2748"/>
                  <a:gd name="T10" fmla="*/ 1219 w 1388"/>
                  <a:gd name="T11" fmla="*/ 0 h 2748"/>
                  <a:gd name="T12" fmla="*/ 168 w 1388"/>
                  <a:gd name="T13" fmla="*/ 0 h 2748"/>
                  <a:gd name="T14" fmla="*/ 0 w 1388"/>
                  <a:gd name="T15" fmla="*/ 177 h 2748"/>
                  <a:gd name="T16" fmla="*/ 0 w 1388"/>
                  <a:gd name="T17" fmla="*/ 2571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8" h="2748">
                    <a:moveTo>
                      <a:pt x="0" y="2571"/>
                    </a:moveTo>
                    <a:cubicBezTo>
                      <a:pt x="0" y="2669"/>
                      <a:pt x="75" y="2748"/>
                      <a:pt x="168" y="2748"/>
                    </a:cubicBezTo>
                    <a:cubicBezTo>
                      <a:pt x="1219" y="2748"/>
                      <a:pt x="1219" y="2748"/>
                      <a:pt x="1219" y="2748"/>
                    </a:cubicBezTo>
                    <a:cubicBezTo>
                      <a:pt x="1312" y="2748"/>
                      <a:pt x="1388" y="2669"/>
                      <a:pt x="1388" y="2571"/>
                    </a:cubicBezTo>
                    <a:cubicBezTo>
                      <a:pt x="1388" y="177"/>
                      <a:pt x="1388" y="177"/>
                      <a:pt x="1388" y="177"/>
                    </a:cubicBezTo>
                    <a:cubicBezTo>
                      <a:pt x="1388" y="79"/>
                      <a:pt x="1312" y="0"/>
                      <a:pt x="121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9"/>
                      <a:pt x="0" y="177"/>
                    </a:cubicBezTo>
                    <a:cubicBezTo>
                      <a:pt x="0" y="2571"/>
                      <a:pt x="0" y="2571"/>
                      <a:pt x="0" y="257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421DFAA2-0C65-463C-8E1D-F6CDE08B1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6" y="3610216"/>
                <a:ext cx="30162" cy="144463"/>
              </a:xfrm>
              <a:custGeom>
                <a:avLst/>
                <a:gdLst>
                  <a:gd name="T0" fmla="*/ 21 w 21"/>
                  <a:gd name="T1" fmla="*/ 92 h 103"/>
                  <a:gd name="T2" fmla="*/ 11 w 21"/>
                  <a:gd name="T3" fmla="*/ 103 h 103"/>
                  <a:gd name="T4" fmla="*/ 0 w 21"/>
                  <a:gd name="T5" fmla="*/ 92 h 103"/>
                  <a:gd name="T6" fmla="*/ 0 w 21"/>
                  <a:gd name="T7" fmla="*/ 11 h 103"/>
                  <a:gd name="T8" fmla="*/ 11 w 21"/>
                  <a:gd name="T9" fmla="*/ 0 h 103"/>
                  <a:gd name="T10" fmla="*/ 21 w 21"/>
                  <a:gd name="T11" fmla="*/ 11 h 103"/>
                  <a:gd name="T12" fmla="*/ 21 w 21"/>
                  <a:gd name="T13" fmla="*/ 9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03">
                    <a:moveTo>
                      <a:pt x="21" y="92"/>
                    </a:moveTo>
                    <a:cubicBezTo>
                      <a:pt x="21" y="98"/>
                      <a:pt x="17" y="103"/>
                      <a:pt x="11" y="103"/>
                    </a:cubicBezTo>
                    <a:cubicBezTo>
                      <a:pt x="5" y="103"/>
                      <a:pt x="0" y="98"/>
                      <a:pt x="0" y="9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1" y="5"/>
                      <a:pt x="21" y="11"/>
                    </a:cubicBezTo>
                    <a:lnTo>
                      <a:pt x="21" y="9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E94C17A-0FF6-4A1A-844A-C8EB637AD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6" y="2762135"/>
                <a:ext cx="30162" cy="269875"/>
              </a:xfrm>
              <a:custGeom>
                <a:avLst/>
                <a:gdLst>
                  <a:gd name="T0" fmla="*/ 21 w 21"/>
                  <a:gd name="T1" fmla="*/ 182 h 193"/>
                  <a:gd name="T2" fmla="*/ 11 w 21"/>
                  <a:gd name="T3" fmla="*/ 193 h 193"/>
                  <a:gd name="T4" fmla="*/ 0 w 21"/>
                  <a:gd name="T5" fmla="*/ 182 h 193"/>
                  <a:gd name="T6" fmla="*/ 0 w 21"/>
                  <a:gd name="T7" fmla="*/ 10 h 193"/>
                  <a:gd name="T8" fmla="*/ 11 w 21"/>
                  <a:gd name="T9" fmla="*/ 0 h 193"/>
                  <a:gd name="T10" fmla="*/ 21 w 21"/>
                  <a:gd name="T11" fmla="*/ 10 h 193"/>
                  <a:gd name="T12" fmla="*/ 21 w 21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3">
                    <a:moveTo>
                      <a:pt x="21" y="182"/>
                    </a:moveTo>
                    <a:cubicBezTo>
                      <a:pt x="21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lnTo>
                      <a:pt x="21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287B01D-47F4-451E-853E-8B0AEFADA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6121" y="3351097"/>
                <a:ext cx="30162" cy="269875"/>
              </a:xfrm>
              <a:custGeom>
                <a:avLst/>
                <a:gdLst>
                  <a:gd name="T0" fmla="*/ 22 w 22"/>
                  <a:gd name="T1" fmla="*/ 182 h 193"/>
                  <a:gd name="T2" fmla="*/ 11 w 22"/>
                  <a:gd name="T3" fmla="*/ 193 h 193"/>
                  <a:gd name="T4" fmla="*/ 0 w 22"/>
                  <a:gd name="T5" fmla="*/ 182 h 193"/>
                  <a:gd name="T6" fmla="*/ 0 w 22"/>
                  <a:gd name="T7" fmla="*/ 10 h 193"/>
                  <a:gd name="T8" fmla="*/ 11 w 22"/>
                  <a:gd name="T9" fmla="*/ 0 h 193"/>
                  <a:gd name="T10" fmla="*/ 22 w 22"/>
                  <a:gd name="T11" fmla="*/ 10 h 193"/>
                  <a:gd name="T12" fmla="*/ 22 w 22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93">
                    <a:moveTo>
                      <a:pt x="22" y="182"/>
                    </a:moveTo>
                    <a:cubicBezTo>
                      <a:pt x="22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2" y="4"/>
                      <a:pt x="22" y="10"/>
                    </a:cubicBezTo>
                    <a:lnTo>
                      <a:pt x="22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37558509-D4EA-4CED-9621-0F1779D07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6" y="3081222"/>
                <a:ext cx="30162" cy="269875"/>
              </a:xfrm>
              <a:custGeom>
                <a:avLst/>
                <a:gdLst>
                  <a:gd name="T0" fmla="*/ 21 w 21"/>
                  <a:gd name="T1" fmla="*/ 182 h 193"/>
                  <a:gd name="T2" fmla="*/ 11 w 21"/>
                  <a:gd name="T3" fmla="*/ 193 h 193"/>
                  <a:gd name="T4" fmla="*/ 0 w 21"/>
                  <a:gd name="T5" fmla="*/ 182 h 193"/>
                  <a:gd name="T6" fmla="*/ 0 w 21"/>
                  <a:gd name="T7" fmla="*/ 10 h 193"/>
                  <a:gd name="T8" fmla="*/ 11 w 21"/>
                  <a:gd name="T9" fmla="*/ 0 h 193"/>
                  <a:gd name="T10" fmla="*/ 21 w 21"/>
                  <a:gd name="T11" fmla="*/ 10 h 193"/>
                  <a:gd name="T12" fmla="*/ 21 w 21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3">
                    <a:moveTo>
                      <a:pt x="21" y="182"/>
                    </a:moveTo>
                    <a:cubicBezTo>
                      <a:pt x="21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lnTo>
                      <a:pt x="21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" name="Freeform 22">
                <a:extLst>
                  <a:ext uri="{FF2B5EF4-FFF2-40B4-BE49-F238E27FC236}">
                    <a16:creationId xmlns:a16="http://schemas.microsoft.com/office/drawing/2014/main" id="{C4F2C8D3-C362-4137-AB7A-78CA5CD6C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308" y="2227147"/>
                <a:ext cx="1946275" cy="3843338"/>
              </a:xfrm>
              <a:custGeom>
                <a:avLst/>
                <a:gdLst>
                  <a:gd name="T0" fmla="*/ 3 w 1393"/>
                  <a:gd name="T1" fmla="*/ 2573 h 2752"/>
                  <a:gd name="T2" fmla="*/ 0 w 1393"/>
                  <a:gd name="T3" fmla="*/ 2573 h 2752"/>
                  <a:gd name="T4" fmla="*/ 50 w 1393"/>
                  <a:gd name="T5" fmla="*/ 2699 h 2752"/>
                  <a:gd name="T6" fmla="*/ 171 w 1393"/>
                  <a:gd name="T7" fmla="*/ 2752 h 2752"/>
                  <a:gd name="T8" fmla="*/ 1222 w 1393"/>
                  <a:gd name="T9" fmla="*/ 2752 h 2752"/>
                  <a:gd name="T10" fmla="*/ 1343 w 1393"/>
                  <a:gd name="T11" fmla="*/ 2699 h 2752"/>
                  <a:gd name="T12" fmla="*/ 1393 w 1393"/>
                  <a:gd name="T13" fmla="*/ 2573 h 2752"/>
                  <a:gd name="T14" fmla="*/ 1393 w 1393"/>
                  <a:gd name="T15" fmla="*/ 179 h 2752"/>
                  <a:gd name="T16" fmla="*/ 1343 w 1393"/>
                  <a:gd name="T17" fmla="*/ 52 h 2752"/>
                  <a:gd name="T18" fmla="*/ 1222 w 1393"/>
                  <a:gd name="T19" fmla="*/ 0 h 2752"/>
                  <a:gd name="T20" fmla="*/ 171 w 1393"/>
                  <a:gd name="T21" fmla="*/ 0 h 2752"/>
                  <a:gd name="T22" fmla="*/ 50 w 1393"/>
                  <a:gd name="T23" fmla="*/ 52 h 2752"/>
                  <a:gd name="T24" fmla="*/ 0 w 1393"/>
                  <a:gd name="T25" fmla="*/ 179 h 2752"/>
                  <a:gd name="T26" fmla="*/ 0 w 1393"/>
                  <a:gd name="T27" fmla="*/ 2573 h 2752"/>
                  <a:gd name="T28" fmla="*/ 3 w 1393"/>
                  <a:gd name="T29" fmla="*/ 2573 h 2752"/>
                  <a:gd name="T30" fmla="*/ 5 w 1393"/>
                  <a:gd name="T31" fmla="*/ 2573 h 2752"/>
                  <a:gd name="T32" fmla="*/ 5 w 1393"/>
                  <a:gd name="T33" fmla="*/ 179 h 2752"/>
                  <a:gd name="T34" fmla="*/ 54 w 1393"/>
                  <a:gd name="T35" fmla="*/ 55 h 2752"/>
                  <a:gd name="T36" fmla="*/ 171 w 1393"/>
                  <a:gd name="T37" fmla="*/ 4 h 2752"/>
                  <a:gd name="T38" fmla="*/ 1222 w 1393"/>
                  <a:gd name="T39" fmla="*/ 4 h 2752"/>
                  <a:gd name="T40" fmla="*/ 1340 w 1393"/>
                  <a:gd name="T41" fmla="*/ 55 h 2752"/>
                  <a:gd name="T42" fmla="*/ 1388 w 1393"/>
                  <a:gd name="T43" fmla="*/ 179 h 2752"/>
                  <a:gd name="T44" fmla="*/ 1388 w 1393"/>
                  <a:gd name="T45" fmla="*/ 2573 h 2752"/>
                  <a:gd name="T46" fmla="*/ 1340 w 1393"/>
                  <a:gd name="T47" fmla="*/ 2696 h 2752"/>
                  <a:gd name="T48" fmla="*/ 1222 w 1393"/>
                  <a:gd name="T49" fmla="*/ 2747 h 2752"/>
                  <a:gd name="T50" fmla="*/ 171 w 1393"/>
                  <a:gd name="T51" fmla="*/ 2747 h 2752"/>
                  <a:gd name="T52" fmla="*/ 54 w 1393"/>
                  <a:gd name="T53" fmla="*/ 2696 h 2752"/>
                  <a:gd name="T54" fmla="*/ 5 w 1393"/>
                  <a:gd name="T55" fmla="*/ 2573 h 2752"/>
                  <a:gd name="T56" fmla="*/ 3 w 1393"/>
                  <a:gd name="T57" fmla="*/ 2573 h 2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93" h="2752">
                    <a:moveTo>
                      <a:pt x="3" y="2573"/>
                    </a:moveTo>
                    <a:cubicBezTo>
                      <a:pt x="0" y="2573"/>
                      <a:pt x="0" y="2573"/>
                      <a:pt x="0" y="2573"/>
                    </a:cubicBezTo>
                    <a:cubicBezTo>
                      <a:pt x="0" y="2622"/>
                      <a:pt x="19" y="2667"/>
                      <a:pt x="50" y="2699"/>
                    </a:cubicBezTo>
                    <a:cubicBezTo>
                      <a:pt x="81" y="2732"/>
                      <a:pt x="124" y="2752"/>
                      <a:pt x="171" y="2752"/>
                    </a:cubicBezTo>
                    <a:cubicBezTo>
                      <a:pt x="1222" y="2752"/>
                      <a:pt x="1222" y="2752"/>
                      <a:pt x="1222" y="2752"/>
                    </a:cubicBezTo>
                    <a:cubicBezTo>
                      <a:pt x="1269" y="2752"/>
                      <a:pt x="1312" y="2732"/>
                      <a:pt x="1343" y="2699"/>
                    </a:cubicBezTo>
                    <a:cubicBezTo>
                      <a:pt x="1374" y="2667"/>
                      <a:pt x="1393" y="2622"/>
                      <a:pt x="1393" y="2573"/>
                    </a:cubicBezTo>
                    <a:cubicBezTo>
                      <a:pt x="1393" y="179"/>
                      <a:pt x="1393" y="179"/>
                      <a:pt x="1393" y="179"/>
                    </a:cubicBezTo>
                    <a:cubicBezTo>
                      <a:pt x="1393" y="129"/>
                      <a:pt x="1374" y="85"/>
                      <a:pt x="1343" y="52"/>
                    </a:cubicBezTo>
                    <a:cubicBezTo>
                      <a:pt x="1312" y="20"/>
                      <a:pt x="1269" y="0"/>
                      <a:pt x="1222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24" y="0"/>
                      <a:pt x="81" y="20"/>
                      <a:pt x="50" y="52"/>
                    </a:cubicBezTo>
                    <a:cubicBezTo>
                      <a:pt x="19" y="85"/>
                      <a:pt x="0" y="129"/>
                      <a:pt x="0" y="179"/>
                    </a:cubicBezTo>
                    <a:cubicBezTo>
                      <a:pt x="0" y="2573"/>
                      <a:pt x="0" y="2573"/>
                      <a:pt x="0" y="2573"/>
                    </a:cubicBezTo>
                    <a:cubicBezTo>
                      <a:pt x="3" y="2573"/>
                      <a:pt x="3" y="2573"/>
                      <a:pt x="3" y="2573"/>
                    </a:cubicBezTo>
                    <a:cubicBezTo>
                      <a:pt x="5" y="2573"/>
                      <a:pt x="5" y="2573"/>
                      <a:pt x="5" y="2573"/>
                    </a:cubicBezTo>
                    <a:cubicBezTo>
                      <a:pt x="5" y="179"/>
                      <a:pt x="5" y="179"/>
                      <a:pt x="5" y="179"/>
                    </a:cubicBezTo>
                    <a:cubicBezTo>
                      <a:pt x="5" y="131"/>
                      <a:pt x="24" y="87"/>
                      <a:pt x="54" y="55"/>
                    </a:cubicBezTo>
                    <a:cubicBezTo>
                      <a:pt x="84" y="24"/>
                      <a:pt x="125" y="4"/>
                      <a:pt x="171" y="4"/>
                    </a:cubicBezTo>
                    <a:cubicBezTo>
                      <a:pt x="1222" y="4"/>
                      <a:pt x="1222" y="4"/>
                      <a:pt x="1222" y="4"/>
                    </a:cubicBezTo>
                    <a:cubicBezTo>
                      <a:pt x="1268" y="4"/>
                      <a:pt x="1309" y="24"/>
                      <a:pt x="1340" y="55"/>
                    </a:cubicBezTo>
                    <a:cubicBezTo>
                      <a:pt x="1370" y="87"/>
                      <a:pt x="1388" y="131"/>
                      <a:pt x="1388" y="179"/>
                    </a:cubicBezTo>
                    <a:cubicBezTo>
                      <a:pt x="1388" y="2573"/>
                      <a:pt x="1388" y="2573"/>
                      <a:pt x="1388" y="2573"/>
                    </a:cubicBezTo>
                    <a:cubicBezTo>
                      <a:pt x="1388" y="2621"/>
                      <a:pt x="1370" y="2665"/>
                      <a:pt x="1340" y="2696"/>
                    </a:cubicBezTo>
                    <a:cubicBezTo>
                      <a:pt x="1309" y="2728"/>
                      <a:pt x="1268" y="2747"/>
                      <a:pt x="1222" y="2747"/>
                    </a:cubicBezTo>
                    <a:cubicBezTo>
                      <a:pt x="171" y="2747"/>
                      <a:pt x="171" y="2747"/>
                      <a:pt x="171" y="2747"/>
                    </a:cubicBezTo>
                    <a:cubicBezTo>
                      <a:pt x="125" y="2747"/>
                      <a:pt x="84" y="2728"/>
                      <a:pt x="54" y="2696"/>
                    </a:cubicBezTo>
                    <a:cubicBezTo>
                      <a:pt x="24" y="2665"/>
                      <a:pt x="5" y="2621"/>
                      <a:pt x="5" y="2573"/>
                    </a:cubicBezTo>
                    <a:lnTo>
                      <a:pt x="3" y="2573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" name="Freeform 21">
                <a:extLst>
                  <a:ext uri="{FF2B5EF4-FFF2-40B4-BE49-F238E27FC236}">
                    <a16:creationId xmlns:a16="http://schemas.microsoft.com/office/drawing/2014/main" id="{D8EEB365-8CF0-4F15-969A-8CD7FCCA7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046" y="2381943"/>
                <a:ext cx="1831253" cy="3498038"/>
              </a:xfrm>
              <a:custGeom>
                <a:avLst/>
                <a:gdLst>
                  <a:gd name="T0" fmla="*/ 0 w 1388"/>
                  <a:gd name="T1" fmla="*/ 2571 h 2748"/>
                  <a:gd name="T2" fmla="*/ 168 w 1388"/>
                  <a:gd name="T3" fmla="*/ 2748 h 2748"/>
                  <a:gd name="T4" fmla="*/ 1219 w 1388"/>
                  <a:gd name="T5" fmla="*/ 2748 h 2748"/>
                  <a:gd name="T6" fmla="*/ 1388 w 1388"/>
                  <a:gd name="T7" fmla="*/ 2571 h 2748"/>
                  <a:gd name="T8" fmla="*/ 1388 w 1388"/>
                  <a:gd name="T9" fmla="*/ 177 h 2748"/>
                  <a:gd name="T10" fmla="*/ 1219 w 1388"/>
                  <a:gd name="T11" fmla="*/ 0 h 2748"/>
                  <a:gd name="T12" fmla="*/ 168 w 1388"/>
                  <a:gd name="T13" fmla="*/ 0 h 2748"/>
                  <a:gd name="T14" fmla="*/ 0 w 1388"/>
                  <a:gd name="T15" fmla="*/ 177 h 2748"/>
                  <a:gd name="T16" fmla="*/ 0 w 1388"/>
                  <a:gd name="T17" fmla="*/ 2571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8" h="2748">
                    <a:moveTo>
                      <a:pt x="0" y="2571"/>
                    </a:moveTo>
                    <a:cubicBezTo>
                      <a:pt x="0" y="2669"/>
                      <a:pt x="75" y="2748"/>
                      <a:pt x="168" y="2748"/>
                    </a:cubicBezTo>
                    <a:cubicBezTo>
                      <a:pt x="1219" y="2748"/>
                      <a:pt x="1219" y="2748"/>
                      <a:pt x="1219" y="2748"/>
                    </a:cubicBezTo>
                    <a:cubicBezTo>
                      <a:pt x="1312" y="2748"/>
                      <a:pt x="1388" y="2669"/>
                      <a:pt x="1388" y="2571"/>
                    </a:cubicBezTo>
                    <a:cubicBezTo>
                      <a:pt x="1388" y="177"/>
                      <a:pt x="1388" y="177"/>
                      <a:pt x="1388" y="177"/>
                    </a:cubicBezTo>
                    <a:cubicBezTo>
                      <a:pt x="1388" y="79"/>
                      <a:pt x="1312" y="0"/>
                      <a:pt x="121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9"/>
                      <a:pt x="0" y="177"/>
                    </a:cubicBezTo>
                    <a:cubicBezTo>
                      <a:pt x="0" y="2571"/>
                      <a:pt x="0" y="2571"/>
                      <a:pt x="0" y="257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3" name="Freeform 24">
                <a:extLst>
                  <a:ext uri="{FF2B5EF4-FFF2-40B4-BE49-F238E27FC236}">
                    <a16:creationId xmlns:a16="http://schemas.microsoft.com/office/drawing/2014/main" id="{3A38E4AB-4EDC-4C95-ACBE-2AF72CDA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046" y="2268422"/>
                <a:ext cx="1831975" cy="3743325"/>
              </a:xfrm>
              <a:custGeom>
                <a:avLst/>
                <a:gdLst>
                  <a:gd name="T0" fmla="*/ 2 w 1312"/>
                  <a:gd name="T1" fmla="*/ 2501 h 2680"/>
                  <a:gd name="T2" fmla="*/ 0 w 1312"/>
                  <a:gd name="T3" fmla="*/ 2501 h 2680"/>
                  <a:gd name="T4" fmla="*/ 50 w 1312"/>
                  <a:gd name="T5" fmla="*/ 2628 h 2680"/>
                  <a:gd name="T6" fmla="*/ 170 w 1312"/>
                  <a:gd name="T7" fmla="*/ 2680 h 2680"/>
                  <a:gd name="T8" fmla="*/ 1141 w 1312"/>
                  <a:gd name="T9" fmla="*/ 2680 h 2680"/>
                  <a:gd name="T10" fmla="*/ 1262 w 1312"/>
                  <a:gd name="T11" fmla="*/ 2628 h 2680"/>
                  <a:gd name="T12" fmla="*/ 1312 w 1312"/>
                  <a:gd name="T13" fmla="*/ 2501 h 2680"/>
                  <a:gd name="T14" fmla="*/ 1312 w 1312"/>
                  <a:gd name="T15" fmla="*/ 179 h 2680"/>
                  <a:gd name="T16" fmla="*/ 1262 w 1312"/>
                  <a:gd name="T17" fmla="*/ 52 h 2680"/>
                  <a:gd name="T18" fmla="*/ 1141 w 1312"/>
                  <a:gd name="T19" fmla="*/ 0 h 2680"/>
                  <a:gd name="T20" fmla="*/ 170 w 1312"/>
                  <a:gd name="T21" fmla="*/ 0 h 2680"/>
                  <a:gd name="T22" fmla="*/ 50 w 1312"/>
                  <a:gd name="T23" fmla="*/ 52 h 2680"/>
                  <a:gd name="T24" fmla="*/ 0 w 1312"/>
                  <a:gd name="T25" fmla="*/ 179 h 2680"/>
                  <a:gd name="T26" fmla="*/ 0 w 1312"/>
                  <a:gd name="T27" fmla="*/ 2501 h 2680"/>
                  <a:gd name="T28" fmla="*/ 2 w 1312"/>
                  <a:gd name="T29" fmla="*/ 2501 h 2680"/>
                  <a:gd name="T30" fmla="*/ 4 w 1312"/>
                  <a:gd name="T31" fmla="*/ 2501 h 2680"/>
                  <a:gd name="T32" fmla="*/ 4 w 1312"/>
                  <a:gd name="T33" fmla="*/ 179 h 2680"/>
                  <a:gd name="T34" fmla="*/ 53 w 1312"/>
                  <a:gd name="T35" fmla="*/ 56 h 2680"/>
                  <a:gd name="T36" fmla="*/ 170 w 1312"/>
                  <a:gd name="T37" fmla="*/ 4 h 2680"/>
                  <a:gd name="T38" fmla="*/ 1141 w 1312"/>
                  <a:gd name="T39" fmla="*/ 4 h 2680"/>
                  <a:gd name="T40" fmla="*/ 1258 w 1312"/>
                  <a:gd name="T41" fmla="*/ 56 h 2680"/>
                  <a:gd name="T42" fmla="*/ 1307 w 1312"/>
                  <a:gd name="T43" fmla="*/ 179 h 2680"/>
                  <a:gd name="T44" fmla="*/ 1307 w 1312"/>
                  <a:gd name="T45" fmla="*/ 2501 h 2680"/>
                  <a:gd name="T46" fmla="*/ 1258 w 1312"/>
                  <a:gd name="T47" fmla="*/ 2625 h 2680"/>
                  <a:gd name="T48" fmla="*/ 1141 w 1312"/>
                  <a:gd name="T49" fmla="*/ 2676 h 2680"/>
                  <a:gd name="T50" fmla="*/ 170 w 1312"/>
                  <a:gd name="T51" fmla="*/ 2676 h 2680"/>
                  <a:gd name="T52" fmla="*/ 53 w 1312"/>
                  <a:gd name="T53" fmla="*/ 2625 h 2680"/>
                  <a:gd name="T54" fmla="*/ 4 w 1312"/>
                  <a:gd name="T55" fmla="*/ 2501 h 2680"/>
                  <a:gd name="T56" fmla="*/ 2 w 1312"/>
                  <a:gd name="T57" fmla="*/ 2501 h 2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12" h="2680">
                    <a:moveTo>
                      <a:pt x="2" y="2501"/>
                    </a:moveTo>
                    <a:cubicBezTo>
                      <a:pt x="0" y="2501"/>
                      <a:pt x="0" y="2501"/>
                      <a:pt x="0" y="2501"/>
                    </a:cubicBezTo>
                    <a:cubicBezTo>
                      <a:pt x="0" y="2550"/>
                      <a:pt x="19" y="2595"/>
                      <a:pt x="50" y="2628"/>
                    </a:cubicBezTo>
                    <a:cubicBezTo>
                      <a:pt x="81" y="2660"/>
                      <a:pt x="123" y="2680"/>
                      <a:pt x="170" y="2680"/>
                    </a:cubicBezTo>
                    <a:cubicBezTo>
                      <a:pt x="1141" y="2680"/>
                      <a:pt x="1141" y="2680"/>
                      <a:pt x="1141" y="2680"/>
                    </a:cubicBezTo>
                    <a:cubicBezTo>
                      <a:pt x="1188" y="2680"/>
                      <a:pt x="1231" y="2660"/>
                      <a:pt x="1262" y="2628"/>
                    </a:cubicBezTo>
                    <a:cubicBezTo>
                      <a:pt x="1292" y="2595"/>
                      <a:pt x="1312" y="2550"/>
                      <a:pt x="1312" y="2501"/>
                    </a:cubicBezTo>
                    <a:cubicBezTo>
                      <a:pt x="1312" y="179"/>
                      <a:pt x="1312" y="179"/>
                      <a:pt x="1312" y="179"/>
                    </a:cubicBezTo>
                    <a:cubicBezTo>
                      <a:pt x="1312" y="130"/>
                      <a:pt x="1292" y="85"/>
                      <a:pt x="1262" y="52"/>
                    </a:cubicBezTo>
                    <a:cubicBezTo>
                      <a:pt x="1231" y="20"/>
                      <a:pt x="1188" y="0"/>
                      <a:pt x="1141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23" y="0"/>
                      <a:pt x="81" y="20"/>
                      <a:pt x="50" y="52"/>
                    </a:cubicBezTo>
                    <a:cubicBezTo>
                      <a:pt x="19" y="85"/>
                      <a:pt x="0" y="130"/>
                      <a:pt x="0" y="179"/>
                    </a:cubicBezTo>
                    <a:cubicBezTo>
                      <a:pt x="0" y="2501"/>
                      <a:pt x="0" y="2501"/>
                      <a:pt x="0" y="2501"/>
                    </a:cubicBezTo>
                    <a:cubicBezTo>
                      <a:pt x="2" y="2501"/>
                      <a:pt x="2" y="2501"/>
                      <a:pt x="2" y="2501"/>
                    </a:cubicBezTo>
                    <a:cubicBezTo>
                      <a:pt x="4" y="2501"/>
                      <a:pt x="4" y="2501"/>
                      <a:pt x="4" y="2501"/>
                    </a:cubicBezTo>
                    <a:cubicBezTo>
                      <a:pt x="4" y="179"/>
                      <a:pt x="4" y="179"/>
                      <a:pt x="4" y="179"/>
                    </a:cubicBezTo>
                    <a:cubicBezTo>
                      <a:pt x="4" y="131"/>
                      <a:pt x="23" y="87"/>
                      <a:pt x="53" y="56"/>
                    </a:cubicBezTo>
                    <a:cubicBezTo>
                      <a:pt x="83" y="24"/>
                      <a:pt x="125" y="4"/>
                      <a:pt x="170" y="4"/>
                    </a:cubicBezTo>
                    <a:cubicBezTo>
                      <a:pt x="1141" y="4"/>
                      <a:pt x="1141" y="4"/>
                      <a:pt x="1141" y="4"/>
                    </a:cubicBezTo>
                    <a:cubicBezTo>
                      <a:pt x="1187" y="4"/>
                      <a:pt x="1228" y="24"/>
                      <a:pt x="1258" y="56"/>
                    </a:cubicBezTo>
                    <a:cubicBezTo>
                      <a:pt x="1288" y="87"/>
                      <a:pt x="1307" y="131"/>
                      <a:pt x="1307" y="179"/>
                    </a:cubicBezTo>
                    <a:cubicBezTo>
                      <a:pt x="1307" y="2501"/>
                      <a:pt x="1307" y="2501"/>
                      <a:pt x="1307" y="2501"/>
                    </a:cubicBezTo>
                    <a:cubicBezTo>
                      <a:pt x="1307" y="2549"/>
                      <a:pt x="1288" y="2593"/>
                      <a:pt x="1258" y="2625"/>
                    </a:cubicBezTo>
                    <a:cubicBezTo>
                      <a:pt x="1228" y="2656"/>
                      <a:pt x="1187" y="2676"/>
                      <a:pt x="1141" y="2676"/>
                    </a:cubicBezTo>
                    <a:cubicBezTo>
                      <a:pt x="170" y="2676"/>
                      <a:pt x="170" y="2676"/>
                      <a:pt x="170" y="2676"/>
                    </a:cubicBezTo>
                    <a:cubicBezTo>
                      <a:pt x="125" y="2676"/>
                      <a:pt x="83" y="2656"/>
                      <a:pt x="53" y="2625"/>
                    </a:cubicBezTo>
                    <a:cubicBezTo>
                      <a:pt x="23" y="2593"/>
                      <a:pt x="4" y="2549"/>
                      <a:pt x="4" y="2501"/>
                    </a:cubicBezTo>
                    <a:lnTo>
                      <a:pt x="2" y="2501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" name="Oval 27">
                <a:extLst>
                  <a:ext uri="{FF2B5EF4-FFF2-40B4-BE49-F238E27FC236}">
                    <a16:creationId xmlns:a16="http://schemas.microsoft.com/office/drawing/2014/main" id="{6A51AD89-93EE-4CBD-8157-DE0798945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931" y="2325608"/>
                <a:ext cx="39687" cy="41275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" name="Freeform 28">
                <a:extLst>
                  <a:ext uri="{FF2B5EF4-FFF2-40B4-BE49-F238E27FC236}">
                    <a16:creationId xmlns:a16="http://schemas.microsoft.com/office/drawing/2014/main" id="{0F09355B-5584-4C1A-8C7F-3FEBCD66C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508" y="2322033"/>
                <a:ext cx="269875" cy="25400"/>
              </a:xfrm>
              <a:custGeom>
                <a:avLst/>
                <a:gdLst>
                  <a:gd name="T0" fmla="*/ 193 w 193"/>
                  <a:gd name="T1" fmla="*/ 9 h 19"/>
                  <a:gd name="T2" fmla="*/ 182 w 193"/>
                  <a:gd name="T3" fmla="*/ 19 h 19"/>
                  <a:gd name="T4" fmla="*/ 11 w 193"/>
                  <a:gd name="T5" fmla="*/ 19 h 19"/>
                  <a:gd name="T6" fmla="*/ 0 w 193"/>
                  <a:gd name="T7" fmla="*/ 9 h 19"/>
                  <a:gd name="T8" fmla="*/ 11 w 193"/>
                  <a:gd name="T9" fmla="*/ 0 h 19"/>
                  <a:gd name="T10" fmla="*/ 182 w 193"/>
                  <a:gd name="T11" fmla="*/ 0 h 19"/>
                  <a:gd name="T12" fmla="*/ 193 w 193"/>
                  <a:gd name="T13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3" h="19">
                    <a:moveTo>
                      <a:pt x="193" y="9"/>
                    </a:moveTo>
                    <a:cubicBezTo>
                      <a:pt x="193" y="15"/>
                      <a:pt x="188" y="19"/>
                      <a:pt x="18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5" y="19"/>
                      <a:pt x="0" y="15"/>
                      <a:pt x="0" y="9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8" y="0"/>
                      <a:pt x="193" y="4"/>
                      <a:pt x="193" y="9"/>
                    </a:cubicBezTo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" name="Oval 29">
                <a:extLst>
                  <a:ext uri="{FF2B5EF4-FFF2-40B4-BE49-F238E27FC236}">
                    <a16:creationId xmlns:a16="http://schemas.microsoft.com/office/drawing/2014/main" id="{AD6FED46-17ED-4908-A493-C78875C65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9989" y="2320210"/>
                <a:ext cx="53975" cy="53975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" name="Oval 30">
                <a:extLst>
                  <a:ext uri="{FF2B5EF4-FFF2-40B4-BE49-F238E27FC236}">
                    <a16:creationId xmlns:a16="http://schemas.microsoft.com/office/drawing/2014/main" id="{02F94898-32D9-4067-B211-7880C9B58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2702" y="2330580"/>
                <a:ext cx="38100" cy="39688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87CFFCC6-25AE-4D86-92D8-320A3789E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3346" y="5568835"/>
                <a:ext cx="7937" cy="6350"/>
              </a:xfrm>
              <a:custGeom>
                <a:avLst/>
                <a:gdLst>
                  <a:gd name="T0" fmla="*/ 2 w 5"/>
                  <a:gd name="T1" fmla="*/ 0 h 5"/>
                  <a:gd name="T2" fmla="*/ 2 w 5"/>
                  <a:gd name="T3" fmla="*/ 0 h 5"/>
                  <a:gd name="T4" fmla="*/ 0 w 5"/>
                  <a:gd name="T5" fmla="*/ 3 h 5"/>
                  <a:gd name="T6" fmla="*/ 2 w 5"/>
                  <a:gd name="T7" fmla="*/ 5 h 5"/>
                  <a:gd name="T8" fmla="*/ 3 w 5"/>
                  <a:gd name="T9" fmla="*/ 5 h 5"/>
                  <a:gd name="T10" fmla="*/ 5 w 5"/>
                  <a:gd name="T11" fmla="*/ 2 h 5"/>
                  <a:gd name="T12" fmla="*/ 2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5" y="3"/>
                      <a:pt x="5" y="2"/>
                    </a:cubicBezTo>
                    <a:cubicBezTo>
                      <a:pt x="4" y="1"/>
                      <a:pt x="3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2230E0F-F349-4DBE-A5FD-8904585C274F}"/>
                  </a:ext>
                </a:extLst>
              </p:cNvPr>
              <p:cNvSpPr txBox="1"/>
              <p:nvPr/>
            </p:nvSpPr>
            <p:spPr>
              <a:xfrm>
                <a:off x="1797558" y="2408158"/>
                <a:ext cx="443804" cy="159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b="1" dirty="0">
                    <a:solidFill>
                      <a:schemeClr val="accent1"/>
                    </a:solidFill>
                  </a:rPr>
                  <a:t>11:11AM</a:t>
                </a:r>
                <a:endParaRPr lang="ko-KR" altLang="en-US" sz="6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0" name="Freeform 46">
                <a:extLst>
                  <a:ext uri="{FF2B5EF4-FFF2-40B4-BE49-F238E27FC236}">
                    <a16:creationId xmlns:a16="http://schemas.microsoft.com/office/drawing/2014/main" id="{168C6C67-5442-4F48-B6FD-EBD82CB06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2408" y="2471183"/>
                <a:ext cx="376120" cy="58616"/>
              </a:xfrm>
              <a:custGeom>
                <a:avLst/>
                <a:gdLst>
                  <a:gd name="T0" fmla="*/ 19 w 130"/>
                  <a:gd name="T1" fmla="*/ 9 h 19"/>
                  <a:gd name="T2" fmla="*/ 10 w 130"/>
                  <a:gd name="T3" fmla="*/ 19 h 19"/>
                  <a:gd name="T4" fmla="*/ 0 w 130"/>
                  <a:gd name="T5" fmla="*/ 9 h 19"/>
                  <a:gd name="T6" fmla="*/ 10 w 130"/>
                  <a:gd name="T7" fmla="*/ 0 h 19"/>
                  <a:gd name="T8" fmla="*/ 19 w 130"/>
                  <a:gd name="T9" fmla="*/ 9 h 19"/>
                  <a:gd name="T10" fmla="*/ 38 w 130"/>
                  <a:gd name="T11" fmla="*/ 0 h 19"/>
                  <a:gd name="T12" fmla="*/ 28 w 130"/>
                  <a:gd name="T13" fmla="*/ 9 h 19"/>
                  <a:gd name="T14" fmla="*/ 38 w 130"/>
                  <a:gd name="T15" fmla="*/ 19 h 19"/>
                  <a:gd name="T16" fmla="*/ 47 w 130"/>
                  <a:gd name="T17" fmla="*/ 9 h 19"/>
                  <a:gd name="T18" fmla="*/ 38 w 130"/>
                  <a:gd name="T19" fmla="*/ 0 h 19"/>
                  <a:gd name="T20" fmla="*/ 65 w 130"/>
                  <a:gd name="T21" fmla="*/ 0 h 19"/>
                  <a:gd name="T22" fmla="*/ 56 w 130"/>
                  <a:gd name="T23" fmla="*/ 9 h 19"/>
                  <a:gd name="T24" fmla="*/ 65 w 130"/>
                  <a:gd name="T25" fmla="*/ 19 h 19"/>
                  <a:gd name="T26" fmla="*/ 75 w 130"/>
                  <a:gd name="T27" fmla="*/ 9 h 19"/>
                  <a:gd name="T28" fmla="*/ 65 w 130"/>
                  <a:gd name="T29" fmla="*/ 0 h 19"/>
                  <a:gd name="T30" fmla="*/ 93 w 130"/>
                  <a:gd name="T31" fmla="*/ 0 h 19"/>
                  <a:gd name="T32" fmla="*/ 83 w 130"/>
                  <a:gd name="T33" fmla="*/ 9 h 19"/>
                  <a:gd name="T34" fmla="*/ 93 w 130"/>
                  <a:gd name="T35" fmla="*/ 19 h 19"/>
                  <a:gd name="T36" fmla="*/ 102 w 130"/>
                  <a:gd name="T37" fmla="*/ 9 h 19"/>
                  <a:gd name="T38" fmla="*/ 93 w 130"/>
                  <a:gd name="T39" fmla="*/ 0 h 19"/>
                  <a:gd name="T40" fmla="*/ 120 w 130"/>
                  <a:gd name="T41" fmla="*/ 0 h 19"/>
                  <a:gd name="T42" fmla="*/ 111 w 130"/>
                  <a:gd name="T43" fmla="*/ 9 h 19"/>
                  <a:gd name="T44" fmla="*/ 120 w 130"/>
                  <a:gd name="T45" fmla="*/ 19 h 19"/>
                  <a:gd name="T46" fmla="*/ 130 w 130"/>
                  <a:gd name="T47" fmla="*/ 9 h 19"/>
                  <a:gd name="T48" fmla="*/ 120 w 130"/>
                  <a:gd name="T4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0" h="19">
                    <a:moveTo>
                      <a:pt x="19" y="9"/>
                    </a:moveTo>
                    <a:cubicBezTo>
                      <a:pt x="19" y="14"/>
                      <a:pt x="15" y="19"/>
                      <a:pt x="10" y="19"/>
                    </a:cubicBezTo>
                    <a:cubicBezTo>
                      <a:pt x="5" y="19"/>
                      <a:pt x="0" y="14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lose/>
                    <a:moveTo>
                      <a:pt x="38" y="0"/>
                    </a:moveTo>
                    <a:cubicBezTo>
                      <a:pt x="32" y="0"/>
                      <a:pt x="28" y="4"/>
                      <a:pt x="28" y="9"/>
                    </a:cubicBezTo>
                    <a:cubicBezTo>
                      <a:pt x="28" y="14"/>
                      <a:pt x="32" y="19"/>
                      <a:pt x="38" y="19"/>
                    </a:cubicBezTo>
                    <a:cubicBezTo>
                      <a:pt x="43" y="19"/>
                      <a:pt x="47" y="14"/>
                      <a:pt x="47" y="9"/>
                    </a:cubicBezTo>
                    <a:cubicBezTo>
                      <a:pt x="47" y="4"/>
                      <a:pt x="43" y="0"/>
                      <a:pt x="38" y="0"/>
                    </a:cubicBezTo>
                    <a:close/>
                    <a:moveTo>
                      <a:pt x="65" y="0"/>
                    </a:moveTo>
                    <a:cubicBezTo>
                      <a:pt x="60" y="0"/>
                      <a:pt x="56" y="4"/>
                      <a:pt x="56" y="9"/>
                    </a:cubicBezTo>
                    <a:cubicBezTo>
                      <a:pt x="56" y="14"/>
                      <a:pt x="60" y="19"/>
                      <a:pt x="65" y="19"/>
                    </a:cubicBezTo>
                    <a:cubicBezTo>
                      <a:pt x="70" y="19"/>
                      <a:pt x="75" y="14"/>
                      <a:pt x="75" y="9"/>
                    </a:cubicBezTo>
                    <a:cubicBezTo>
                      <a:pt x="75" y="4"/>
                      <a:pt x="70" y="0"/>
                      <a:pt x="65" y="0"/>
                    </a:cubicBezTo>
                    <a:close/>
                    <a:moveTo>
                      <a:pt x="93" y="0"/>
                    </a:moveTo>
                    <a:cubicBezTo>
                      <a:pt x="87" y="0"/>
                      <a:pt x="83" y="4"/>
                      <a:pt x="83" y="9"/>
                    </a:cubicBezTo>
                    <a:cubicBezTo>
                      <a:pt x="83" y="14"/>
                      <a:pt x="87" y="19"/>
                      <a:pt x="93" y="19"/>
                    </a:cubicBezTo>
                    <a:cubicBezTo>
                      <a:pt x="98" y="19"/>
                      <a:pt x="102" y="14"/>
                      <a:pt x="102" y="9"/>
                    </a:cubicBezTo>
                    <a:cubicBezTo>
                      <a:pt x="102" y="4"/>
                      <a:pt x="98" y="0"/>
                      <a:pt x="93" y="0"/>
                    </a:cubicBezTo>
                    <a:close/>
                    <a:moveTo>
                      <a:pt x="120" y="0"/>
                    </a:moveTo>
                    <a:cubicBezTo>
                      <a:pt x="115" y="0"/>
                      <a:pt x="111" y="4"/>
                      <a:pt x="111" y="9"/>
                    </a:cubicBezTo>
                    <a:cubicBezTo>
                      <a:pt x="111" y="14"/>
                      <a:pt x="115" y="19"/>
                      <a:pt x="120" y="19"/>
                    </a:cubicBezTo>
                    <a:cubicBezTo>
                      <a:pt x="126" y="19"/>
                      <a:pt x="130" y="14"/>
                      <a:pt x="130" y="9"/>
                    </a:cubicBezTo>
                    <a:cubicBezTo>
                      <a:pt x="130" y="4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860095FA-0D40-4E3D-B650-933944316099}"/>
                  </a:ext>
                </a:extLst>
              </p:cNvPr>
              <p:cNvGrpSpPr/>
              <p:nvPr/>
            </p:nvGrpSpPr>
            <p:grpSpPr>
              <a:xfrm>
                <a:off x="2617358" y="2457364"/>
                <a:ext cx="188263" cy="86254"/>
                <a:chOff x="5155745" y="1116014"/>
                <a:chExt cx="277204" cy="127002"/>
              </a:xfrm>
              <a:solidFill>
                <a:srgbClr val="00AEEF"/>
              </a:solidFill>
            </p:grpSpPr>
            <p:sp>
              <p:nvSpPr>
                <p:cNvPr id="152" name="Freeform 47">
                  <a:extLst>
                    <a:ext uri="{FF2B5EF4-FFF2-40B4-BE49-F238E27FC236}">
                      <a16:creationId xmlns:a16="http://schemas.microsoft.com/office/drawing/2014/main" id="{58602E96-7275-4415-98EF-5F1D3BA7005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55745" y="1116014"/>
                  <a:ext cx="255226" cy="127002"/>
                </a:xfrm>
                <a:custGeom>
                  <a:avLst/>
                  <a:gdLst>
                    <a:gd name="T0" fmla="*/ 209 w 209"/>
                    <a:gd name="T1" fmla="*/ 104 h 104"/>
                    <a:gd name="T2" fmla="*/ 0 w 209"/>
                    <a:gd name="T3" fmla="*/ 104 h 104"/>
                    <a:gd name="T4" fmla="*/ 0 w 209"/>
                    <a:gd name="T5" fmla="*/ 0 h 104"/>
                    <a:gd name="T6" fmla="*/ 209 w 209"/>
                    <a:gd name="T7" fmla="*/ 0 h 104"/>
                    <a:gd name="T8" fmla="*/ 209 w 209"/>
                    <a:gd name="T9" fmla="*/ 104 h 104"/>
                    <a:gd name="T10" fmla="*/ 7 w 209"/>
                    <a:gd name="T11" fmla="*/ 99 h 104"/>
                    <a:gd name="T12" fmla="*/ 201 w 209"/>
                    <a:gd name="T13" fmla="*/ 99 h 104"/>
                    <a:gd name="T14" fmla="*/ 201 w 209"/>
                    <a:gd name="T15" fmla="*/ 8 h 104"/>
                    <a:gd name="T16" fmla="*/ 7 w 209"/>
                    <a:gd name="T17" fmla="*/ 8 h 104"/>
                    <a:gd name="T18" fmla="*/ 7 w 209"/>
                    <a:gd name="T19" fmla="*/ 99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9" h="104">
                      <a:moveTo>
                        <a:pt x="209" y="104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209" y="0"/>
                      </a:lnTo>
                      <a:lnTo>
                        <a:pt x="209" y="104"/>
                      </a:lnTo>
                      <a:close/>
                      <a:moveTo>
                        <a:pt x="7" y="99"/>
                      </a:moveTo>
                      <a:lnTo>
                        <a:pt x="201" y="99"/>
                      </a:lnTo>
                      <a:lnTo>
                        <a:pt x="201" y="8"/>
                      </a:lnTo>
                      <a:lnTo>
                        <a:pt x="7" y="8"/>
                      </a:lnTo>
                      <a:lnTo>
                        <a:pt x="7" y="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3" name="Rectangle 48">
                  <a:extLst>
                    <a:ext uri="{FF2B5EF4-FFF2-40B4-BE49-F238E27FC236}">
                      <a16:creationId xmlns:a16="http://schemas.microsoft.com/office/drawing/2014/main" id="{AD21F491-187E-42CE-9AA6-D05A1E5425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04861" y="1162419"/>
                  <a:ext cx="28088" cy="3785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4" name="Rectangle 49">
                  <a:extLst>
                    <a:ext uri="{FF2B5EF4-FFF2-40B4-BE49-F238E27FC236}">
                      <a16:creationId xmlns:a16="http://schemas.microsoft.com/office/drawing/2014/main" id="{93FC5951-BACD-485F-9B91-413C9A4F1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61842" y="1122115"/>
                  <a:ext cx="184397" cy="11478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</p:grpSp>
        </p:grp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EAA7FAF2-72B3-415B-9C7F-BE2BD3B1F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3"/>
            <a:stretch/>
          </p:blipFill>
          <p:spPr>
            <a:xfrm>
              <a:off x="1093526" y="2687935"/>
              <a:ext cx="2040012" cy="3499658"/>
            </a:xfrm>
            <a:prstGeom prst="rect">
              <a:avLst/>
            </a:prstGeom>
          </p:spPr>
        </p:pic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C1423B0-B755-4830-8C7E-68D0C9E43EEB}"/>
                </a:ext>
              </a:extLst>
            </p:cNvPr>
            <p:cNvSpPr/>
            <p:nvPr/>
          </p:nvSpPr>
          <p:spPr>
            <a:xfrm>
              <a:off x="983983" y="1723690"/>
              <a:ext cx="226565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accent1"/>
                  </a:solidFill>
                </a:rPr>
                <a:t>키워드 전송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2E00D0-DA93-456A-BE6C-262477A4D395}"/>
              </a:ext>
            </a:extLst>
          </p:cNvPr>
          <p:cNvSpPr/>
          <p:nvPr/>
        </p:nvSpPr>
        <p:spPr>
          <a:xfrm>
            <a:off x="5258921" y="5833631"/>
            <a:ext cx="1040767" cy="36746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0F846098-CB34-4E05-8458-02CF4E236275}"/>
              </a:ext>
            </a:extLst>
          </p:cNvPr>
          <p:cNvSpPr/>
          <p:nvPr/>
        </p:nvSpPr>
        <p:spPr>
          <a:xfrm>
            <a:off x="10526870" y="5833631"/>
            <a:ext cx="411269" cy="38088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0B0B175-525B-460A-8E8D-A67B7C44C998}"/>
              </a:ext>
            </a:extLst>
          </p:cNvPr>
          <p:cNvSpPr/>
          <p:nvPr/>
        </p:nvSpPr>
        <p:spPr>
          <a:xfrm>
            <a:off x="1101870" y="2983230"/>
            <a:ext cx="2021653" cy="20551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C9846A0-E032-440E-A4B8-ABD914263D71}"/>
              </a:ext>
            </a:extLst>
          </p:cNvPr>
          <p:cNvGrpSpPr/>
          <p:nvPr/>
        </p:nvGrpSpPr>
        <p:grpSpPr>
          <a:xfrm>
            <a:off x="225278" y="880981"/>
            <a:ext cx="11131430" cy="727075"/>
            <a:chOff x="225278" y="880981"/>
            <a:chExt cx="11131430" cy="727075"/>
          </a:xfrm>
        </p:grpSpPr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458E0F92-F889-4B58-95BE-3D80564A3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78" y="880981"/>
              <a:ext cx="727075" cy="727075"/>
            </a:xfrm>
            <a:custGeom>
              <a:avLst/>
              <a:gdLst>
                <a:gd name="T0" fmla="*/ 541 w 594"/>
                <a:gd name="T1" fmla="*/ 21 h 594"/>
                <a:gd name="T2" fmla="*/ 374 w 594"/>
                <a:gd name="T3" fmla="*/ 152 h 594"/>
                <a:gd name="T4" fmla="*/ 302 w 594"/>
                <a:gd name="T5" fmla="*/ 121 h 594"/>
                <a:gd name="T6" fmla="*/ 316 w 594"/>
                <a:gd name="T7" fmla="*/ 92 h 594"/>
                <a:gd name="T8" fmla="*/ 313 w 594"/>
                <a:gd name="T9" fmla="*/ 90 h 594"/>
                <a:gd name="T10" fmla="*/ 281 w 594"/>
                <a:gd name="T11" fmla="*/ 106 h 594"/>
                <a:gd name="T12" fmla="*/ 276 w 594"/>
                <a:gd name="T13" fmla="*/ 111 h 594"/>
                <a:gd name="T14" fmla="*/ 249 w 594"/>
                <a:gd name="T15" fmla="*/ 99 h 594"/>
                <a:gd name="T16" fmla="*/ 251 w 594"/>
                <a:gd name="T17" fmla="*/ 98 h 594"/>
                <a:gd name="T18" fmla="*/ 267 w 594"/>
                <a:gd name="T19" fmla="*/ 65 h 594"/>
                <a:gd name="T20" fmla="*/ 265 w 594"/>
                <a:gd name="T21" fmla="*/ 63 h 594"/>
                <a:gd name="T22" fmla="*/ 232 w 594"/>
                <a:gd name="T23" fmla="*/ 79 h 594"/>
                <a:gd name="T24" fmla="*/ 224 w 594"/>
                <a:gd name="T25" fmla="*/ 88 h 594"/>
                <a:gd name="T26" fmla="*/ 201 w 594"/>
                <a:gd name="T27" fmla="*/ 79 h 594"/>
                <a:gd name="T28" fmla="*/ 108 w 594"/>
                <a:gd name="T29" fmla="*/ 83 h 594"/>
                <a:gd name="T30" fmla="*/ 267 w 594"/>
                <a:gd name="T31" fmla="*/ 255 h 594"/>
                <a:gd name="T32" fmla="*/ 148 w 594"/>
                <a:gd name="T33" fmla="*/ 410 h 594"/>
                <a:gd name="T34" fmla="*/ 78 w 594"/>
                <a:gd name="T35" fmla="*/ 403 h 594"/>
                <a:gd name="T36" fmla="*/ 0 w 594"/>
                <a:gd name="T37" fmla="*/ 443 h 594"/>
                <a:gd name="T38" fmla="*/ 96 w 594"/>
                <a:gd name="T39" fmla="*/ 461 h 594"/>
                <a:gd name="T40" fmla="*/ 128 w 594"/>
                <a:gd name="T41" fmla="*/ 467 h 594"/>
                <a:gd name="T42" fmla="*/ 133 w 594"/>
                <a:gd name="T43" fmla="*/ 498 h 594"/>
                <a:gd name="T44" fmla="*/ 151 w 594"/>
                <a:gd name="T45" fmla="*/ 594 h 594"/>
                <a:gd name="T46" fmla="*/ 191 w 594"/>
                <a:gd name="T47" fmla="*/ 516 h 594"/>
                <a:gd name="T48" fmla="*/ 184 w 594"/>
                <a:gd name="T49" fmla="*/ 446 h 594"/>
                <a:gd name="T50" fmla="*/ 339 w 594"/>
                <a:gd name="T51" fmla="*/ 328 h 594"/>
                <a:gd name="T52" fmla="*/ 511 w 594"/>
                <a:gd name="T53" fmla="*/ 486 h 594"/>
                <a:gd name="T54" fmla="*/ 515 w 594"/>
                <a:gd name="T55" fmla="*/ 393 h 594"/>
                <a:gd name="T56" fmla="*/ 506 w 594"/>
                <a:gd name="T57" fmla="*/ 371 h 594"/>
                <a:gd name="T58" fmla="*/ 515 w 594"/>
                <a:gd name="T59" fmla="*/ 362 h 594"/>
                <a:gd name="T60" fmla="*/ 531 w 594"/>
                <a:gd name="T61" fmla="*/ 330 h 594"/>
                <a:gd name="T62" fmla="*/ 529 w 594"/>
                <a:gd name="T63" fmla="*/ 327 h 594"/>
                <a:gd name="T64" fmla="*/ 496 w 594"/>
                <a:gd name="T65" fmla="*/ 344 h 594"/>
                <a:gd name="T66" fmla="*/ 495 w 594"/>
                <a:gd name="T67" fmla="*/ 345 h 594"/>
                <a:gd name="T68" fmla="*/ 484 w 594"/>
                <a:gd name="T69" fmla="*/ 318 h 594"/>
                <a:gd name="T70" fmla="*/ 488 w 594"/>
                <a:gd name="T71" fmla="*/ 314 h 594"/>
                <a:gd name="T72" fmla="*/ 504 w 594"/>
                <a:gd name="T73" fmla="*/ 281 h 594"/>
                <a:gd name="T74" fmla="*/ 502 w 594"/>
                <a:gd name="T75" fmla="*/ 279 h 594"/>
                <a:gd name="T76" fmla="*/ 473 w 594"/>
                <a:gd name="T77" fmla="*/ 292 h 594"/>
                <a:gd name="T78" fmla="*/ 443 w 594"/>
                <a:gd name="T79" fmla="*/ 220 h 594"/>
                <a:gd name="T80" fmla="*/ 573 w 594"/>
                <a:gd name="T81" fmla="*/ 53 h 594"/>
                <a:gd name="T82" fmla="*/ 589 w 594"/>
                <a:gd name="T83" fmla="*/ 5 h 594"/>
                <a:gd name="T84" fmla="*/ 541 w 594"/>
                <a:gd name="T85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" h="594">
                  <a:moveTo>
                    <a:pt x="541" y="21"/>
                  </a:moveTo>
                  <a:cubicBezTo>
                    <a:pt x="374" y="152"/>
                    <a:pt x="374" y="152"/>
                    <a:pt x="374" y="15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14" y="109"/>
                    <a:pt x="320" y="96"/>
                    <a:pt x="316" y="92"/>
                  </a:cubicBezTo>
                  <a:cubicBezTo>
                    <a:pt x="313" y="90"/>
                    <a:pt x="313" y="90"/>
                    <a:pt x="313" y="90"/>
                  </a:cubicBezTo>
                  <a:cubicBezTo>
                    <a:pt x="309" y="85"/>
                    <a:pt x="294" y="93"/>
                    <a:pt x="281" y="106"/>
                  </a:cubicBezTo>
                  <a:cubicBezTo>
                    <a:pt x="279" y="108"/>
                    <a:pt x="278" y="109"/>
                    <a:pt x="276" y="111"/>
                  </a:cubicBezTo>
                  <a:cubicBezTo>
                    <a:pt x="249" y="99"/>
                    <a:pt x="249" y="99"/>
                    <a:pt x="249" y="99"/>
                  </a:cubicBezTo>
                  <a:cubicBezTo>
                    <a:pt x="250" y="99"/>
                    <a:pt x="250" y="98"/>
                    <a:pt x="251" y="98"/>
                  </a:cubicBezTo>
                  <a:cubicBezTo>
                    <a:pt x="264" y="84"/>
                    <a:pt x="271" y="70"/>
                    <a:pt x="267" y="65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0" y="58"/>
                    <a:pt x="245" y="66"/>
                    <a:pt x="232" y="79"/>
                  </a:cubicBezTo>
                  <a:cubicBezTo>
                    <a:pt x="229" y="82"/>
                    <a:pt x="226" y="85"/>
                    <a:pt x="224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364" y="190"/>
                    <a:pt x="267" y="255"/>
                  </a:cubicBezTo>
                  <a:cubicBezTo>
                    <a:pt x="223" y="284"/>
                    <a:pt x="148" y="410"/>
                    <a:pt x="148" y="410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96" y="461"/>
                    <a:pt x="96" y="461"/>
                    <a:pt x="96" y="461"/>
                  </a:cubicBezTo>
                  <a:cubicBezTo>
                    <a:pt x="128" y="467"/>
                    <a:pt x="128" y="467"/>
                    <a:pt x="128" y="467"/>
                  </a:cubicBezTo>
                  <a:cubicBezTo>
                    <a:pt x="133" y="498"/>
                    <a:pt x="133" y="498"/>
                    <a:pt x="133" y="498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91" y="516"/>
                    <a:pt x="191" y="516"/>
                    <a:pt x="191" y="516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4" y="446"/>
                    <a:pt x="310" y="371"/>
                    <a:pt x="339" y="328"/>
                  </a:cubicBezTo>
                  <a:cubicBezTo>
                    <a:pt x="404" y="231"/>
                    <a:pt x="511" y="486"/>
                    <a:pt x="511" y="486"/>
                  </a:cubicBezTo>
                  <a:cubicBezTo>
                    <a:pt x="515" y="393"/>
                    <a:pt x="515" y="393"/>
                    <a:pt x="515" y="393"/>
                  </a:cubicBezTo>
                  <a:cubicBezTo>
                    <a:pt x="506" y="371"/>
                    <a:pt x="506" y="371"/>
                    <a:pt x="506" y="371"/>
                  </a:cubicBezTo>
                  <a:cubicBezTo>
                    <a:pt x="509" y="368"/>
                    <a:pt x="512" y="365"/>
                    <a:pt x="515" y="362"/>
                  </a:cubicBezTo>
                  <a:cubicBezTo>
                    <a:pt x="529" y="349"/>
                    <a:pt x="536" y="334"/>
                    <a:pt x="531" y="330"/>
                  </a:cubicBezTo>
                  <a:cubicBezTo>
                    <a:pt x="529" y="327"/>
                    <a:pt x="529" y="327"/>
                    <a:pt x="529" y="327"/>
                  </a:cubicBezTo>
                  <a:cubicBezTo>
                    <a:pt x="525" y="323"/>
                    <a:pt x="510" y="330"/>
                    <a:pt x="496" y="344"/>
                  </a:cubicBezTo>
                  <a:cubicBezTo>
                    <a:pt x="496" y="344"/>
                    <a:pt x="496" y="345"/>
                    <a:pt x="495" y="345"/>
                  </a:cubicBezTo>
                  <a:cubicBezTo>
                    <a:pt x="484" y="318"/>
                    <a:pt x="484" y="318"/>
                    <a:pt x="484" y="318"/>
                  </a:cubicBezTo>
                  <a:cubicBezTo>
                    <a:pt x="485" y="317"/>
                    <a:pt x="487" y="315"/>
                    <a:pt x="488" y="314"/>
                  </a:cubicBezTo>
                  <a:cubicBezTo>
                    <a:pt x="502" y="300"/>
                    <a:pt x="509" y="286"/>
                    <a:pt x="504" y="281"/>
                  </a:cubicBezTo>
                  <a:cubicBezTo>
                    <a:pt x="502" y="279"/>
                    <a:pt x="502" y="279"/>
                    <a:pt x="502" y="279"/>
                  </a:cubicBezTo>
                  <a:cubicBezTo>
                    <a:pt x="498" y="275"/>
                    <a:pt x="485" y="280"/>
                    <a:pt x="473" y="292"/>
                  </a:cubicBezTo>
                  <a:cubicBezTo>
                    <a:pt x="443" y="220"/>
                    <a:pt x="443" y="220"/>
                    <a:pt x="443" y="220"/>
                  </a:cubicBezTo>
                  <a:cubicBezTo>
                    <a:pt x="573" y="53"/>
                    <a:pt x="573" y="53"/>
                    <a:pt x="573" y="53"/>
                  </a:cubicBezTo>
                  <a:cubicBezTo>
                    <a:pt x="573" y="53"/>
                    <a:pt x="594" y="29"/>
                    <a:pt x="589" y="5"/>
                  </a:cubicBezTo>
                  <a:cubicBezTo>
                    <a:pt x="566" y="0"/>
                    <a:pt x="541" y="21"/>
                    <a:pt x="541" y="21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455EC3D-6FB7-4A90-A3BA-26AC8C2D67A7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3" y="972375"/>
              <a:ext cx="1040435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1385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3. What?</a:t>
            </a:r>
            <a:endParaRPr lang="ko-KR" altLang="en-US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FF92AC5-A728-4BF7-B942-B092781EEF17}"/>
              </a:ext>
            </a:extLst>
          </p:cNvPr>
          <p:cNvGrpSpPr/>
          <p:nvPr/>
        </p:nvGrpSpPr>
        <p:grpSpPr>
          <a:xfrm rot="21299235">
            <a:off x="1165024" y="1175478"/>
            <a:ext cx="1694195" cy="494252"/>
            <a:chOff x="2119951" y="1367078"/>
            <a:chExt cx="1694195" cy="49425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B3E91CF-EC2E-41C3-9BBB-09CE6CF4371B}"/>
                </a:ext>
              </a:extLst>
            </p:cNvPr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65" name="직사각형 21">
                <a:extLst>
                  <a:ext uri="{FF2B5EF4-FFF2-40B4-BE49-F238E27FC236}">
                    <a16:creationId xmlns:a16="http://schemas.microsoft.com/office/drawing/2014/main" id="{FC5A4A35-CD74-42DA-A825-620A888C491F}"/>
                  </a:ext>
                </a:extLst>
              </p:cNvPr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A6C9A583-2126-49D8-8B05-907C59889316}"/>
                  </a:ext>
                </a:extLst>
              </p:cNvPr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42B8391-2F4D-481C-B6DF-B9EABA1A4BE0}"/>
                </a:ext>
              </a:extLst>
            </p:cNvPr>
            <p:cNvSpPr/>
            <p:nvPr/>
          </p:nvSpPr>
          <p:spPr>
            <a:xfrm>
              <a:off x="2374355" y="1375501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사용 방법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C9B383F-C413-4FB4-A3F1-76D6AEC3E818}"/>
                </a:ext>
              </a:extLst>
            </p:cNvPr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088D6E-6F1A-4FA6-9C19-BC19B382664E}"/>
              </a:ext>
            </a:extLst>
          </p:cNvPr>
          <p:cNvGrpSpPr/>
          <p:nvPr/>
        </p:nvGrpSpPr>
        <p:grpSpPr>
          <a:xfrm>
            <a:off x="2424855" y="1723690"/>
            <a:ext cx="2278506" cy="4855046"/>
            <a:chOff x="971131" y="1723690"/>
            <a:chExt cx="2278506" cy="485504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58D792B-0560-4E3A-A390-287961BE1063}"/>
                </a:ext>
              </a:extLst>
            </p:cNvPr>
            <p:cNvGrpSpPr/>
            <p:nvPr/>
          </p:nvGrpSpPr>
          <p:grpSpPr>
            <a:xfrm>
              <a:off x="971131" y="2127293"/>
              <a:ext cx="2278506" cy="4451443"/>
              <a:chOff x="1056196" y="2221590"/>
              <a:chExt cx="1970087" cy="3848895"/>
            </a:xfrm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1060202" y="2221590"/>
                <a:ext cx="1939925" cy="3836988"/>
              </a:xfrm>
              <a:custGeom>
                <a:avLst/>
                <a:gdLst>
                  <a:gd name="T0" fmla="*/ 0 w 1388"/>
                  <a:gd name="T1" fmla="*/ 2571 h 2748"/>
                  <a:gd name="T2" fmla="*/ 168 w 1388"/>
                  <a:gd name="T3" fmla="*/ 2748 h 2748"/>
                  <a:gd name="T4" fmla="*/ 1219 w 1388"/>
                  <a:gd name="T5" fmla="*/ 2748 h 2748"/>
                  <a:gd name="T6" fmla="*/ 1388 w 1388"/>
                  <a:gd name="T7" fmla="*/ 2571 h 2748"/>
                  <a:gd name="T8" fmla="*/ 1388 w 1388"/>
                  <a:gd name="T9" fmla="*/ 177 h 2748"/>
                  <a:gd name="T10" fmla="*/ 1219 w 1388"/>
                  <a:gd name="T11" fmla="*/ 0 h 2748"/>
                  <a:gd name="T12" fmla="*/ 168 w 1388"/>
                  <a:gd name="T13" fmla="*/ 0 h 2748"/>
                  <a:gd name="T14" fmla="*/ 0 w 1388"/>
                  <a:gd name="T15" fmla="*/ 177 h 2748"/>
                  <a:gd name="T16" fmla="*/ 0 w 1388"/>
                  <a:gd name="T17" fmla="*/ 2571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8" h="2748">
                    <a:moveTo>
                      <a:pt x="0" y="2571"/>
                    </a:moveTo>
                    <a:cubicBezTo>
                      <a:pt x="0" y="2669"/>
                      <a:pt x="75" y="2748"/>
                      <a:pt x="168" y="2748"/>
                    </a:cubicBezTo>
                    <a:cubicBezTo>
                      <a:pt x="1219" y="2748"/>
                      <a:pt x="1219" y="2748"/>
                      <a:pt x="1219" y="2748"/>
                    </a:cubicBezTo>
                    <a:cubicBezTo>
                      <a:pt x="1312" y="2748"/>
                      <a:pt x="1388" y="2669"/>
                      <a:pt x="1388" y="2571"/>
                    </a:cubicBezTo>
                    <a:cubicBezTo>
                      <a:pt x="1388" y="177"/>
                      <a:pt x="1388" y="177"/>
                      <a:pt x="1388" y="177"/>
                    </a:cubicBezTo>
                    <a:cubicBezTo>
                      <a:pt x="1388" y="79"/>
                      <a:pt x="1312" y="0"/>
                      <a:pt x="121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9"/>
                      <a:pt x="0" y="177"/>
                    </a:cubicBezTo>
                    <a:cubicBezTo>
                      <a:pt x="0" y="2571"/>
                      <a:pt x="0" y="2571"/>
                      <a:pt x="0" y="257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" name="Freeform 13"/>
              <p:cNvSpPr>
                <a:spLocks/>
              </p:cNvSpPr>
              <p:nvPr/>
            </p:nvSpPr>
            <p:spPr bwMode="auto">
              <a:xfrm>
                <a:off x="1056196" y="3610216"/>
                <a:ext cx="30162" cy="144463"/>
              </a:xfrm>
              <a:custGeom>
                <a:avLst/>
                <a:gdLst>
                  <a:gd name="T0" fmla="*/ 21 w 21"/>
                  <a:gd name="T1" fmla="*/ 92 h 103"/>
                  <a:gd name="T2" fmla="*/ 11 w 21"/>
                  <a:gd name="T3" fmla="*/ 103 h 103"/>
                  <a:gd name="T4" fmla="*/ 0 w 21"/>
                  <a:gd name="T5" fmla="*/ 92 h 103"/>
                  <a:gd name="T6" fmla="*/ 0 w 21"/>
                  <a:gd name="T7" fmla="*/ 11 h 103"/>
                  <a:gd name="T8" fmla="*/ 11 w 21"/>
                  <a:gd name="T9" fmla="*/ 0 h 103"/>
                  <a:gd name="T10" fmla="*/ 21 w 21"/>
                  <a:gd name="T11" fmla="*/ 11 h 103"/>
                  <a:gd name="T12" fmla="*/ 21 w 21"/>
                  <a:gd name="T13" fmla="*/ 9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03">
                    <a:moveTo>
                      <a:pt x="21" y="92"/>
                    </a:moveTo>
                    <a:cubicBezTo>
                      <a:pt x="21" y="98"/>
                      <a:pt x="17" y="103"/>
                      <a:pt x="11" y="103"/>
                    </a:cubicBezTo>
                    <a:cubicBezTo>
                      <a:pt x="5" y="103"/>
                      <a:pt x="0" y="98"/>
                      <a:pt x="0" y="9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1" y="5"/>
                      <a:pt x="21" y="11"/>
                    </a:cubicBezTo>
                    <a:lnTo>
                      <a:pt x="21" y="9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4"/>
              <p:cNvSpPr>
                <a:spLocks/>
              </p:cNvSpPr>
              <p:nvPr/>
            </p:nvSpPr>
            <p:spPr bwMode="auto">
              <a:xfrm>
                <a:off x="1056196" y="2762135"/>
                <a:ext cx="30162" cy="269875"/>
              </a:xfrm>
              <a:custGeom>
                <a:avLst/>
                <a:gdLst>
                  <a:gd name="T0" fmla="*/ 21 w 21"/>
                  <a:gd name="T1" fmla="*/ 182 h 193"/>
                  <a:gd name="T2" fmla="*/ 11 w 21"/>
                  <a:gd name="T3" fmla="*/ 193 h 193"/>
                  <a:gd name="T4" fmla="*/ 0 w 21"/>
                  <a:gd name="T5" fmla="*/ 182 h 193"/>
                  <a:gd name="T6" fmla="*/ 0 w 21"/>
                  <a:gd name="T7" fmla="*/ 10 h 193"/>
                  <a:gd name="T8" fmla="*/ 11 w 21"/>
                  <a:gd name="T9" fmla="*/ 0 h 193"/>
                  <a:gd name="T10" fmla="*/ 21 w 21"/>
                  <a:gd name="T11" fmla="*/ 10 h 193"/>
                  <a:gd name="T12" fmla="*/ 21 w 21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3">
                    <a:moveTo>
                      <a:pt x="21" y="182"/>
                    </a:moveTo>
                    <a:cubicBezTo>
                      <a:pt x="21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lnTo>
                      <a:pt x="21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5"/>
              <p:cNvSpPr>
                <a:spLocks/>
              </p:cNvSpPr>
              <p:nvPr/>
            </p:nvSpPr>
            <p:spPr bwMode="auto">
              <a:xfrm>
                <a:off x="2996121" y="3351097"/>
                <a:ext cx="30162" cy="269875"/>
              </a:xfrm>
              <a:custGeom>
                <a:avLst/>
                <a:gdLst>
                  <a:gd name="T0" fmla="*/ 22 w 22"/>
                  <a:gd name="T1" fmla="*/ 182 h 193"/>
                  <a:gd name="T2" fmla="*/ 11 w 22"/>
                  <a:gd name="T3" fmla="*/ 193 h 193"/>
                  <a:gd name="T4" fmla="*/ 0 w 22"/>
                  <a:gd name="T5" fmla="*/ 182 h 193"/>
                  <a:gd name="T6" fmla="*/ 0 w 22"/>
                  <a:gd name="T7" fmla="*/ 10 h 193"/>
                  <a:gd name="T8" fmla="*/ 11 w 22"/>
                  <a:gd name="T9" fmla="*/ 0 h 193"/>
                  <a:gd name="T10" fmla="*/ 22 w 22"/>
                  <a:gd name="T11" fmla="*/ 10 h 193"/>
                  <a:gd name="T12" fmla="*/ 22 w 22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93">
                    <a:moveTo>
                      <a:pt x="22" y="182"/>
                    </a:moveTo>
                    <a:cubicBezTo>
                      <a:pt x="22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2" y="4"/>
                      <a:pt x="22" y="10"/>
                    </a:cubicBezTo>
                    <a:lnTo>
                      <a:pt x="22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16"/>
              <p:cNvSpPr>
                <a:spLocks/>
              </p:cNvSpPr>
              <p:nvPr/>
            </p:nvSpPr>
            <p:spPr bwMode="auto">
              <a:xfrm>
                <a:off x="1056196" y="3081222"/>
                <a:ext cx="30162" cy="269875"/>
              </a:xfrm>
              <a:custGeom>
                <a:avLst/>
                <a:gdLst>
                  <a:gd name="T0" fmla="*/ 21 w 21"/>
                  <a:gd name="T1" fmla="*/ 182 h 193"/>
                  <a:gd name="T2" fmla="*/ 11 w 21"/>
                  <a:gd name="T3" fmla="*/ 193 h 193"/>
                  <a:gd name="T4" fmla="*/ 0 w 21"/>
                  <a:gd name="T5" fmla="*/ 182 h 193"/>
                  <a:gd name="T6" fmla="*/ 0 w 21"/>
                  <a:gd name="T7" fmla="*/ 10 h 193"/>
                  <a:gd name="T8" fmla="*/ 11 w 21"/>
                  <a:gd name="T9" fmla="*/ 0 h 193"/>
                  <a:gd name="T10" fmla="*/ 21 w 21"/>
                  <a:gd name="T11" fmla="*/ 10 h 193"/>
                  <a:gd name="T12" fmla="*/ 21 w 21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3">
                    <a:moveTo>
                      <a:pt x="21" y="182"/>
                    </a:moveTo>
                    <a:cubicBezTo>
                      <a:pt x="21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lnTo>
                      <a:pt x="21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1067308" y="2227147"/>
                <a:ext cx="1946275" cy="3843338"/>
              </a:xfrm>
              <a:custGeom>
                <a:avLst/>
                <a:gdLst>
                  <a:gd name="T0" fmla="*/ 3 w 1393"/>
                  <a:gd name="T1" fmla="*/ 2573 h 2752"/>
                  <a:gd name="T2" fmla="*/ 0 w 1393"/>
                  <a:gd name="T3" fmla="*/ 2573 h 2752"/>
                  <a:gd name="T4" fmla="*/ 50 w 1393"/>
                  <a:gd name="T5" fmla="*/ 2699 h 2752"/>
                  <a:gd name="T6" fmla="*/ 171 w 1393"/>
                  <a:gd name="T7" fmla="*/ 2752 h 2752"/>
                  <a:gd name="T8" fmla="*/ 1222 w 1393"/>
                  <a:gd name="T9" fmla="*/ 2752 h 2752"/>
                  <a:gd name="T10" fmla="*/ 1343 w 1393"/>
                  <a:gd name="T11" fmla="*/ 2699 h 2752"/>
                  <a:gd name="T12" fmla="*/ 1393 w 1393"/>
                  <a:gd name="T13" fmla="*/ 2573 h 2752"/>
                  <a:gd name="T14" fmla="*/ 1393 w 1393"/>
                  <a:gd name="T15" fmla="*/ 179 h 2752"/>
                  <a:gd name="T16" fmla="*/ 1343 w 1393"/>
                  <a:gd name="T17" fmla="*/ 52 h 2752"/>
                  <a:gd name="T18" fmla="*/ 1222 w 1393"/>
                  <a:gd name="T19" fmla="*/ 0 h 2752"/>
                  <a:gd name="T20" fmla="*/ 171 w 1393"/>
                  <a:gd name="T21" fmla="*/ 0 h 2752"/>
                  <a:gd name="T22" fmla="*/ 50 w 1393"/>
                  <a:gd name="T23" fmla="*/ 52 h 2752"/>
                  <a:gd name="T24" fmla="*/ 0 w 1393"/>
                  <a:gd name="T25" fmla="*/ 179 h 2752"/>
                  <a:gd name="T26" fmla="*/ 0 w 1393"/>
                  <a:gd name="T27" fmla="*/ 2573 h 2752"/>
                  <a:gd name="T28" fmla="*/ 3 w 1393"/>
                  <a:gd name="T29" fmla="*/ 2573 h 2752"/>
                  <a:gd name="T30" fmla="*/ 5 w 1393"/>
                  <a:gd name="T31" fmla="*/ 2573 h 2752"/>
                  <a:gd name="T32" fmla="*/ 5 w 1393"/>
                  <a:gd name="T33" fmla="*/ 179 h 2752"/>
                  <a:gd name="T34" fmla="*/ 54 w 1393"/>
                  <a:gd name="T35" fmla="*/ 55 h 2752"/>
                  <a:gd name="T36" fmla="*/ 171 w 1393"/>
                  <a:gd name="T37" fmla="*/ 4 h 2752"/>
                  <a:gd name="T38" fmla="*/ 1222 w 1393"/>
                  <a:gd name="T39" fmla="*/ 4 h 2752"/>
                  <a:gd name="T40" fmla="*/ 1340 w 1393"/>
                  <a:gd name="T41" fmla="*/ 55 h 2752"/>
                  <a:gd name="T42" fmla="*/ 1388 w 1393"/>
                  <a:gd name="T43" fmla="*/ 179 h 2752"/>
                  <a:gd name="T44" fmla="*/ 1388 w 1393"/>
                  <a:gd name="T45" fmla="*/ 2573 h 2752"/>
                  <a:gd name="T46" fmla="*/ 1340 w 1393"/>
                  <a:gd name="T47" fmla="*/ 2696 h 2752"/>
                  <a:gd name="T48" fmla="*/ 1222 w 1393"/>
                  <a:gd name="T49" fmla="*/ 2747 h 2752"/>
                  <a:gd name="T50" fmla="*/ 171 w 1393"/>
                  <a:gd name="T51" fmla="*/ 2747 h 2752"/>
                  <a:gd name="T52" fmla="*/ 54 w 1393"/>
                  <a:gd name="T53" fmla="*/ 2696 h 2752"/>
                  <a:gd name="T54" fmla="*/ 5 w 1393"/>
                  <a:gd name="T55" fmla="*/ 2573 h 2752"/>
                  <a:gd name="T56" fmla="*/ 3 w 1393"/>
                  <a:gd name="T57" fmla="*/ 2573 h 2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93" h="2752">
                    <a:moveTo>
                      <a:pt x="3" y="2573"/>
                    </a:moveTo>
                    <a:cubicBezTo>
                      <a:pt x="0" y="2573"/>
                      <a:pt x="0" y="2573"/>
                      <a:pt x="0" y="2573"/>
                    </a:cubicBezTo>
                    <a:cubicBezTo>
                      <a:pt x="0" y="2622"/>
                      <a:pt x="19" y="2667"/>
                      <a:pt x="50" y="2699"/>
                    </a:cubicBezTo>
                    <a:cubicBezTo>
                      <a:pt x="81" y="2732"/>
                      <a:pt x="124" y="2752"/>
                      <a:pt x="171" y="2752"/>
                    </a:cubicBezTo>
                    <a:cubicBezTo>
                      <a:pt x="1222" y="2752"/>
                      <a:pt x="1222" y="2752"/>
                      <a:pt x="1222" y="2752"/>
                    </a:cubicBezTo>
                    <a:cubicBezTo>
                      <a:pt x="1269" y="2752"/>
                      <a:pt x="1312" y="2732"/>
                      <a:pt x="1343" y="2699"/>
                    </a:cubicBezTo>
                    <a:cubicBezTo>
                      <a:pt x="1374" y="2667"/>
                      <a:pt x="1393" y="2622"/>
                      <a:pt x="1393" y="2573"/>
                    </a:cubicBezTo>
                    <a:cubicBezTo>
                      <a:pt x="1393" y="179"/>
                      <a:pt x="1393" y="179"/>
                      <a:pt x="1393" y="179"/>
                    </a:cubicBezTo>
                    <a:cubicBezTo>
                      <a:pt x="1393" y="129"/>
                      <a:pt x="1374" y="85"/>
                      <a:pt x="1343" y="52"/>
                    </a:cubicBezTo>
                    <a:cubicBezTo>
                      <a:pt x="1312" y="20"/>
                      <a:pt x="1269" y="0"/>
                      <a:pt x="1222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24" y="0"/>
                      <a:pt x="81" y="20"/>
                      <a:pt x="50" y="52"/>
                    </a:cubicBezTo>
                    <a:cubicBezTo>
                      <a:pt x="19" y="85"/>
                      <a:pt x="0" y="129"/>
                      <a:pt x="0" y="179"/>
                    </a:cubicBezTo>
                    <a:cubicBezTo>
                      <a:pt x="0" y="2573"/>
                      <a:pt x="0" y="2573"/>
                      <a:pt x="0" y="2573"/>
                    </a:cubicBezTo>
                    <a:cubicBezTo>
                      <a:pt x="3" y="2573"/>
                      <a:pt x="3" y="2573"/>
                      <a:pt x="3" y="2573"/>
                    </a:cubicBezTo>
                    <a:cubicBezTo>
                      <a:pt x="5" y="2573"/>
                      <a:pt x="5" y="2573"/>
                      <a:pt x="5" y="2573"/>
                    </a:cubicBezTo>
                    <a:cubicBezTo>
                      <a:pt x="5" y="179"/>
                      <a:pt x="5" y="179"/>
                      <a:pt x="5" y="179"/>
                    </a:cubicBezTo>
                    <a:cubicBezTo>
                      <a:pt x="5" y="131"/>
                      <a:pt x="24" y="87"/>
                      <a:pt x="54" y="55"/>
                    </a:cubicBezTo>
                    <a:cubicBezTo>
                      <a:pt x="84" y="24"/>
                      <a:pt x="125" y="4"/>
                      <a:pt x="171" y="4"/>
                    </a:cubicBezTo>
                    <a:cubicBezTo>
                      <a:pt x="1222" y="4"/>
                      <a:pt x="1222" y="4"/>
                      <a:pt x="1222" y="4"/>
                    </a:cubicBezTo>
                    <a:cubicBezTo>
                      <a:pt x="1268" y="4"/>
                      <a:pt x="1309" y="24"/>
                      <a:pt x="1340" y="55"/>
                    </a:cubicBezTo>
                    <a:cubicBezTo>
                      <a:pt x="1370" y="87"/>
                      <a:pt x="1388" y="131"/>
                      <a:pt x="1388" y="179"/>
                    </a:cubicBezTo>
                    <a:cubicBezTo>
                      <a:pt x="1388" y="2573"/>
                      <a:pt x="1388" y="2573"/>
                      <a:pt x="1388" y="2573"/>
                    </a:cubicBezTo>
                    <a:cubicBezTo>
                      <a:pt x="1388" y="2621"/>
                      <a:pt x="1370" y="2665"/>
                      <a:pt x="1340" y="2696"/>
                    </a:cubicBezTo>
                    <a:cubicBezTo>
                      <a:pt x="1309" y="2728"/>
                      <a:pt x="1268" y="2747"/>
                      <a:pt x="1222" y="2747"/>
                    </a:cubicBezTo>
                    <a:cubicBezTo>
                      <a:pt x="171" y="2747"/>
                      <a:pt x="171" y="2747"/>
                      <a:pt x="171" y="2747"/>
                    </a:cubicBezTo>
                    <a:cubicBezTo>
                      <a:pt x="125" y="2747"/>
                      <a:pt x="84" y="2728"/>
                      <a:pt x="54" y="2696"/>
                    </a:cubicBezTo>
                    <a:cubicBezTo>
                      <a:pt x="24" y="2665"/>
                      <a:pt x="5" y="2621"/>
                      <a:pt x="5" y="2573"/>
                    </a:cubicBezTo>
                    <a:lnTo>
                      <a:pt x="3" y="2573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21">
                <a:extLst>
                  <a:ext uri="{FF2B5EF4-FFF2-40B4-BE49-F238E27FC236}">
                    <a16:creationId xmlns:a16="http://schemas.microsoft.com/office/drawing/2014/main" id="{D23E4EE0-D0A8-4604-8152-E27DAC649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046" y="2381943"/>
                <a:ext cx="1831253" cy="3498038"/>
              </a:xfrm>
              <a:custGeom>
                <a:avLst/>
                <a:gdLst>
                  <a:gd name="T0" fmla="*/ 0 w 1388"/>
                  <a:gd name="T1" fmla="*/ 2571 h 2748"/>
                  <a:gd name="T2" fmla="*/ 168 w 1388"/>
                  <a:gd name="T3" fmla="*/ 2748 h 2748"/>
                  <a:gd name="T4" fmla="*/ 1219 w 1388"/>
                  <a:gd name="T5" fmla="*/ 2748 h 2748"/>
                  <a:gd name="T6" fmla="*/ 1388 w 1388"/>
                  <a:gd name="T7" fmla="*/ 2571 h 2748"/>
                  <a:gd name="T8" fmla="*/ 1388 w 1388"/>
                  <a:gd name="T9" fmla="*/ 177 h 2748"/>
                  <a:gd name="T10" fmla="*/ 1219 w 1388"/>
                  <a:gd name="T11" fmla="*/ 0 h 2748"/>
                  <a:gd name="T12" fmla="*/ 168 w 1388"/>
                  <a:gd name="T13" fmla="*/ 0 h 2748"/>
                  <a:gd name="T14" fmla="*/ 0 w 1388"/>
                  <a:gd name="T15" fmla="*/ 177 h 2748"/>
                  <a:gd name="T16" fmla="*/ 0 w 1388"/>
                  <a:gd name="T17" fmla="*/ 2571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8" h="2748">
                    <a:moveTo>
                      <a:pt x="0" y="2571"/>
                    </a:moveTo>
                    <a:cubicBezTo>
                      <a:pt x="0" y="2669"/>
                      <a:pt x="75" y="2748"/>
                      <a:pt x="168" y="2748"/>
                    </a:cubicBezTo>
                    <a:cubicBezTo>
                      <a:pt x="1219" y="2748"/>
                      <a:pt x="1219" y="2748"/>
                      <a:pt x="1219" y="2748"/>
                    </a:cubicBezTo>
                    <a:cubicBezTo>
                      <a:pt x="1312" y="2748"/>
                      <a:pt x="1388" y="2669"/>
                      <a:pt x="1388" y="2571"/>
                    </a:cubicBezTo>
                    <a:cubicBezTo>
                      <a:pt x="1388" y="177"/>
                      <a:pt x="1388" y="177"/>
                      <a:pt x="1388" y="177"/>
                    </a:cubicBezTo>
                    <a:cubicBezTo>
                      <a:pt x="1388" y="79"/>
                      <a:pt x="1312" y="0"/>
                      <a:pt x="121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9"/>
                      <a:pt x="0" y="177"/>
                    </a:cubicBezTo>
                    <a:cubicBezTo>
                      <a:pt x="0" y="2571"/>
                      <a:pt x="0" y="2571"/>
                      <a:pt x="0" y="257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" name="Freeform 24"/>
              <p:cNvSpPr>
                <a:spLocks/>
              </p:cNvSpPr>
              <p:nvPr/>
            </p:nvSpPr>
            <p:spPr bwMode="auto">
              <a:xfrm>
                <a:off x="1126046" y="2268422"/>
                <a:ext cx="1831975" cy="3743325"/>
              </a:xfrm>
              <a:custGeom>
                <a:avLst/>
                <a:gdLst>
                  <a:gd name="T0" fmla="*/ 2 w 1312"/>
                  <a:gd name="T1" fmla="*/ 2501 h 2680"/>
                  <a:gd name="T2" fmla="*/ 0 w 1312"/>
                  <a:gd name="T3" fmla="*/ 2501 h 2680"/>
                  <a:gd name="T4" fmla="*/ 50 w 1312"/>
                  <a:gd name="T5" fmla="*/ 2628 h 2680"/>
                  <a:gd name="T6" fmla="*/ 170 w 1312"/>
                  <a:gd name="T7" fmla="*/ 2680 h 2680"/>
                  <a:gd name="T8" fmla="*/ 1141 w 1312"/>
                  <a:gd name="T9" fmla="*/ 2680 h 2680"/>
                  <a:gd name="T10" fmla="*/ 1262 w 1312"/>
                  <a:gd name="T11" fmla="*/ 2628 h 2680"/>
                  <a:gd name="T12" fmla="*/ 1312 w 1312"/>
                  <a:gd name="T13" fmla="*/ 2501 h 2680"/>
                  <a:gd name="T14" fmla="*/ 1312 w 1312"/>
                  <a:gd name="T15" fmla="*/ 179 h 2680"/>
                  <a:gd name="T16" fmla="*/ 1262 w 1312"/>
                  <a:gd name="T17" fmla="*/ 52 h 2680"/>
                  <a:gd name="T18" fmla="*/ 1141 w 1312"/>
                  <a:gd name="T19" fmla="*/ 0 h 2680"/>
                  <a:gd name="T20" fmla="*/ 170 w 1312"/>
                  <a:gd name="T21" fmla="*/ 0 h 2680"/>
                  <a:gd name="T22" fmla="*/ 50 w 1312"/>
                  <a:gd name="T23" fmla="*/ 52 h 2680"/>
                  <a:gd name="T24" fmla="*/ 0 w 1312"/>
                  <a:gd name="T25" fmla="*/ 179 h 2680"/>
                  <a:gd name="T26" fmla="*/ 0 w 1312"/>
                  <a:gd name="T27" fmla="*/ 2501 h 2680"/>
                  <a:gd name="T28" fmla="*/ 2 w 1312"/>
                  <a:gd name="T29" fmla="*/ 2501 h 2680"/>
                  <a:gd name="T30" fmla="*/ 4 w 1312"/>
                  <a:gd name="T31" fmla="*/ 2501 h 2680"/>
                  <a:gd name="T32" fmla="*/ 4 w 1312"/>
                  <a:gd name="T33" fmla="*/ 179 h 2680"/>
                  <a:gd name="T34" fmla="*/ 53 w 1312"/>
                  <a:gd name="T35" fmla="*/ 56 h 2680"/>
                  <a:gd name="T36" fmla="*/ 170 w 1312"/>
                  <a:gd name="T37" fmla="*/ 4 h 2680"/>
                  <a:gd name="T38" fmla="*/ 1141 w 1312"/>
                  <a:gd name="T39" fmla="*/ 4 h 2680"/>
                  <a:gd name="T40" fmla="*/ 1258 w 1312"/>
                  <a:gd name="T41" fmla="*/ 56 h 2680"/>
                  <a:gd name="T42" fmla="*/ 1307 w 1312"/>
                  <a:gd name="T43" fmla="*/ 179 h 2680"/>
                  <a:gd name="T44" fmla="*/ 1307 w 1312"/>
                  <a:gd name="T45" fmla="*/ 2501 h 2680"/>
                  <a:gd name="T46" fmla="*/ 1258 w 1312"/>
                  <a:gd name="T47" fmla="*/ 2625 h 2680"/>
                  <a:gd name="T48" fmla="*/ 1141 w 1312"/>
                  <a:gd name="T49" fmla="*/ 2676 h 2680"/>
                  <a:gd name="T50" fmla="*/ 170 w 1312"/>
                  <a:gd name="T51" fmla="*/ 2676 h 2680"/>
                  <a:gd name="T52" fmla="*/ 53 w 1312"/>
                  <a:gd name="T53" fmla="*/ 2625 h 2680"/>
                  <a:gd name="T54" fmla="*/ 4 w 1312"/>
                  <a:gd name="T55" fmla="*/ 2501 h 2680"/>
                  <a:gd name="T56" fmla="*/ 2 w 1312"/>
                  <a:gd name="T57" fmla="*/ 2501 h 2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12" h="2680">
                    <a:moveTo>
                      <a:pt x="2" y="2501"/>
                    </a:moveTo>
                    <a:cubicBezTo>
                      <a:pt x="0" y="2501"/>
                      <a:pt x="0" y="2501"/>
                      <a:pt x="0" y="2501"/>
                    </a:cubicBezTo>
                    <a:cubicBezTo>
                      <a:pt x="0" y="2550"/>
                      <a:pt x="19" y="2595"/>
                      <a:pt x="50" y="2628"/>
                    </a:cubicBezTo>
                    <a:cubicBezTo>
                      <a:pt x="81" y="2660"/>
                      <a:pt x="123" y="2680"/>
                      <a:pt x="170" y="2680"/>
                    </a:cubicBezTo>
                    <a:cubicBezTo>
                      <a:pt x="1141" y="2680"/>
                      <a:pt x="1141" y="2680"/>
                      <a:pt x="1141" y="2680"/>
                    </a:cubicBezTo>
                    <a:cubicBezTo>
                      <a:pt x="1188" y="2680"/>
                      <a:pt x="1231" y="2660"/>
                      <a:pt x="1262" y="2628"/>
                    </a:cubicBezTo>
                    <a:cubicBezTo>
                      <a:pt x="1292" y="2595"/>
                      <a:pt x="1312" y="2550"/>
                      <a:pt x="1312" y="2501"/>
                    </a:cubicBezTo>
                    <a:cubicBezTo>
                      <a:pt x="1312" y="179"/>
                      <a:pt x="1312" y="179"/>
                      <a:pt x="1312" y="179"/>
                    </a:cubicBezTo>
                    <a:cubicBezTo>
                      <a:pt x="1312" y="130"/>
                      <a:pt x="1292" y="85"/>
                      <a:pt x="1262" y="52"/>
                    </a:cubicBezTo>
                    <a:cubicBezTo>
                      <a:pt x="1231" y="20"/>
                      <a:pt x="1188" y="0"/>
                      <a:pt x="1141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23" y="0"/>
                      <a:pt x="81" y="20"/>
                      <a:pt x="50" y="52"/>
                    </a:cubicBezTo>
                    <a:cubicBezTo>
                      <a:pt x="19" y="85"/>
                      <a:pt x="0" y="130"/>
                      <a:pt x="0" y="179"/>
                    </a:cubicBezTo>
                    <a:cubicBezTo>
                      <a:pt x="0" y="2501"/>
                      <a:pt x="0" y="2501"/>
                      <a:pt x="0" y="2501"/>
                    </a:cubicBezTo>
                    <a:cubicBezTo>
                      <a:pt x="2" y="2501"/>
                      <a:pt x="2" y="2501"/>
                      <a:pt x="2" y="2501"/>
                    </a:cubicBezTo>
                    <a:cubicBezTo>
                      <a:pt x="4" y="2501"/>
                      <a:pt x="4" y="2501"/>
                      <a:pt x="4" y="2501"/>
                    </a:cubicBezTo>
                    <a:cubicBezTo>
                      <a:pt x="4" y="179"/>
                      <a:pt x="4" y="179"/>
                      <a:pt x="4" y="179"/>
                    </a:cubicBezTo>
                    <a:cubicBezTo>
                      <a:pt x="4" y="131"/>
                      <a:pt x="23" y="87"/>
                      <a:pt x="53" y="56"/>
                    </a:cubicBezTo>
                    <a:cubicBezTo>
                      <a:pt x="83" y="24"/>
                      <a:pt x="125" y="4"/>
                      <a:pt x="170" y="4"/>
                    </a:cubicBezTo>
                    <a:cubicBezTo>
                      <a:pt x="1141" y="4"/>
                      <a:pt x="1141" y="4"/>
                      <a:pt x="1141" y="4"/>
                    </a:cubicBezTo>
                    <a:cubicBezTo>
                      <a:pt x="1187" y="4"/>
                      <a:pt x="1228" y="24"/>
                      <a:pt x="1258" y="56"/>
                    </a:cubicBezTo>
                    <a:cubicBezTo>
                      <a:pt x="1288" y="87"/>
                      <a:pt x="1307" y="131"/>
                      <a:pt x="1307" y="179"/>
                    </a:cubicBezTo>
                    <a:cubicBezTo>
                      <a:pt x="1307" y="2501"/>
                      <a:pt x="1307" y="2501"/>
                      <a:pt x="1307" y="2501"/>
                    </a:cubicBezTo>
                    <a:cubicBezTo>
                      <a:pt x="1307" y="2549"/>
                      <a:pt x="1288" y="2593"/>
                      <a:pt x="1258" y="2625"/>
                    </a:cubicBezTo>
                    <a:cubicBezTo>
                      <a:pt x="1228" y="2656"/>
                      <a:pt x="1187" y="2676"/>
                      <a:pt x="1141" y="2676"/>
                    </a:cubicBezTo>
                    <a:cubicBezTo>
                      <a:pt x="170" y="2676"/>
                      <a:pt x="170" y="2676"/>
                      <a:pt x="170" y="2676"/>
                    </a:cubicBezTo>
                    <a:cubicBezTo>
                      <a:pt x="125" y="2676"/>
                      <a:pt x="83" y="2656"/>
                      <a:pt x="53" y="2625"/>
                    </a:cubicBezTo>
                    <a:cubicBezTo>
                      <a:pt x="23" y="2593"/>
                      <a:pt x="4" y="2549"/>
                      <a:pt x="4" y="2501"/>
                    </a:cubicBezTo>
                    <a:lnTo>
                      <a:pt x="2" y="2501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Oval 27"/>
              <p:cNvSpPr>
                <a:spLocks noChangeArrowheads="1"/>
              </p:cNvSpPr>
              <p:nvPr/>
            </p:nvSpPr>
            <p:spPr bwMode="auto">
              <a:xfrm>
                <a:off x="1415931" y="2325608"/>
                <a:ext cx="39687" cy="41275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8"/>
              <p:cNvSpPr>
                <a:spLocks/>
              </p:cNvSpPr>
              <p:nvPr/>
            </p:nvSpPr>
            <p:spPr bwMode="auto">
              <a:xfrm>
                <a:off x="1905508" y="2322033"/>
                <a:ext cx="269875" cy="25400"/>
              </a:xfrm>
              <a:custGeom>
                <a:avLst/>
                <a:gdLst>
                  <a:gd name="T0" fmla="*/ 193 w 193"/>
                  <a:gd name="T1" fmla="*/ 9 h 19"/>
                  <a:gd name="T2" fmla="*/ 182 w 193"/>
                  <a:gd name="T3" fmla="*/ 19 h 19"/>
                  <a:gd name="T4" fmla="*/ 11 w 193"/>
                  <a:gd name="T5" fmla="*/ 19 h 19"/>
                  <a:gd name="T6" fmla="*/ 0 w 193"/>
                  <a:gd name="T7" fmla="*/ 9 h 19"/>
                  <a:gd name="T8" fmla="*/ 11 w 193"/>
                  <a:gd name="T9" fmla="*/ 0 h 19"/>
                  <a:gd name="T10" fmla="*/ 182 w 193"/>
                  <a:gd name="T11" fmla="*/ 0 h 19"/>
                  <a:gd name="T12" fmla="*/ 193 w 193"/>
                  <a:gd name="T13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3" h="19">
                    <a:moveTo>
                      <a:pt x="193" y="9"/>
                    </a:moveTo>
                    <a:cubicBezTo>
                      <a:pt x="193" y="15"/>
                      <a:pt x="188" y="19"/>
                      <a:pt x="18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5" y="19"/>
                      <a:pt x="0" y="15"/>
                      <a:pt x="0" y="9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8" y="0"/>
                      <a:pt x="193" y="4"/>
                      <a:pt x="193" y="9"/>
                    </a:cubicBezTo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29"/>
              <p:cNvSpPr>
                <a:spLocks noChangeArrowheads="1"/>
              </p:cNvSpPr>
              <p:nvPr/>
            </p:nvSpPr>
            <p:spPr bwMode="auto">
              <a:xfrm>
                <a:off x="2389989" y="2320210"/>
                <a:ext cx="53975" cy="53975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Oval 30"/>
              <p:cNvSpPr>
                <a:spLocks noChangeArrowheads="1"/>
              </p:cNvSpPr>
              <p:nvPr/>
            </p:nvSpPr>
            <p:spPr bwMode="auto">
              <a:xfrm>
                <a:off x="2502702" y="2330580"/>
                <a:ext cx="38100" cy="39688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32"/>
              <p:cNvSpPr>
                <a:spLocks/>
              </p:cNvSpPr>
              <p:nvPr/>
            </p:nvSpPr>
            <p:spPr bwMode="auto">
              <a:xfrm>
                <a:off x="2383346" y="5568835"/>
                <a:ext cx="7937" cy="6350"/>
              </a:xfrm>
              <a:custGeom>
                <a:avLst/>
                <a:gdLst>
                  <a:gd name="T0" fmla="*/ 2 w 5"/>
                  <a:gd name="T1" fmla="*/ 0 h 5"/>
                  <a:gd name="T2" fmla="*/ 2 w 5"/>
                  <a:gd name="T3" fmla="*/ 0 h 5"/>
                  <a:gd name="T4" fmla="*/ 0 w 5"/>
                  <a:gd name="T5" fmla="*/ 3 h 5"/>
                  <a:gd name="T6" fmla="*/ 2 w 5"/>
                  <a:gd name="T7" fmla="*/ 5 h 5"/>
                  <a:gd name="T8" fmla="*/ 3 w 5"/>
                  <a:gd name="T9" fmla="*/ 5 h 5"/>
                  <a:gd name="T10" fmla="*/ 5 w 5"/>
                  <a:gd name="T11" fmla="*/ 2 h 5"/>
                  <a:gd name="T12" fmla="*/ 2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5" y="3"/>
                      <a:pt x="5" y="2"/>
                    </a:cubicBezTo>
                    <a:cubicBezTo>
                      <a:pt x="4" y="1"/>
                      <a:pt x="3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797558" y="2408158"/>
                <a:ext cx="443804" cy="159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b="1" dirty="0">
                    <a:solidFill>
                      <a:schemeClr val="accent1"/>
                    </a:solidFill>
                  </a:rPr>
                  <a:t>11:11AM</a:t>
                </a:r>
                <a:endParaRPr lang="ko-KR" altLang="en-US" sz="6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5" name="Freeform 46"/>
              <p:cNvSpPr>
                <a:spLocks noEditPoints="1"/>
              </p:cNvSpPr>
              <p:nvPr/>
            </p:nvSpPr>
            <p:spPr bwMode="auto">
              <a:xfrm>
                <a:off x="1232408" y="2471183"/>
                <a:ext cx="376120" cy="58616"/>
              </a:xfrm>
              <a:custGeom>
                <a:avLst/>
                <a:gdLst>
                  <a:gd name="T0" fmla="*/ 19 w 130"/>
                  <a:gd name="T1" fmla="*/ 9 h 19"/>
                  <a:gd name="T2" fmla="*/ 10 w 130"/>
                  <a:gd name="T3" fmla="*/ 19 h 19"/>
                  <a:gd name="T4" fmla="*/ 0 w 130"/>
                  <a:gd name="T5" fmla="*/ 9 h 19"/>
                  <a:gd name="T6" fmla="*/ 10 w 130"/>
                  <a:gd name="T7" fmla="*/ 0 h 19"/>
                  <a:gd name="T8" fmla="*/ 19 w 130"/>
                  <a:gd name="T9" fmla="*/ 9 h 19"/>
                  <a:gd name="T10" fmla="*/ 38 w 130"/>
                  <a:gd name="T11" fmla="*/ 0 h 19"/>
                  <a:gd name="T12" fmla="*/ 28 w 130"/>
                  <a:gd name="T13" fmla="*/ 9 h 19"/>
                  <a:gd name="T14" fmla="*/ 38 w 130"/>
                  <a:gd name="T15" fmla="*/ 19 h 19"/>
                  <a:gd name="T16" fmla="*/ 47 w 130"/>
                  <a:gd name="T17" fmla="*/ 9 h 19"/>
                  <a:gd name="T18" fmla="*/ 38 w 130"/>
                  <a:gd name="T19" fmla="*/ 0 h 19"/>
                  <a:gd name="T20" fmla="*/ 65 w 130"/>
                  <a:gd name="T21" fmla="*/ 0 h 19"/>
                  <a:gd name="T22" fmla="*/ 56 w 130"/>
                  <a:gd name="T23" fmla="*/ 9 h 19"/>
                  <a:gd name="T24" fmla="*/ 65 w 130"/>
                  <a:gd name="T25" fmla="*/ 19 h 19"/>
                  <a:gd name="T26" fmla="*/ 75 w 130"/>
                  <a:gd name="T27" fmla="*/ 9 h 19"/>
                  <a:gd name="T28" fmla="*/ 65 w 130"/>
                  <a:gd name="T29" fmla="*/ 0 h 19"/>
                  <a:gd name="T30" fmla="*/ 93 w 130"/>
                  <a:gd name="T31" fmla="*/ 0 h 19"/>
                  <a:gd name="T32" fmla="*/ 83 w 130"/>
                  <a:gd name="T33" fmla="*/ 9 h 19"/>
                  <a:gd name="T34" fmla="*/ 93 w 130"/>
                  <a:gd name="T35" fmla="*/ 19 h 19"/>
                  <a:gd name="T36" fmla="*/ 102 w 130"/>
                  <a:gd name="T37" fmla="*/ 9 h 19"/>
                  <a:gd name="T38" fmla="*/ 93 w 130"/>
                  <a:gd name="T39" fmla="*/ 0 h 19"/>
                  <a:gd name="T40" fmla="*/ 120 w 130"/>
                  <a:gd name="T41" fmla="*/ 0 h 19"/>
                  <a:gd name="T42" fmla="*/ 111 w 130"/>
                  <a:gd name="T43" fmla="*/ 9 h 19"/>
                  <a:gd name="T44" fmla="*/ 120 w 130"/>
                  <a:gd name="T45" fmla="*/ 19 h 19"/>
                  <a:gd name="T46" fmla="*/ 130 w 130"/>
                  <a:gd name="T47" fmla="*/ 9 h 19"/>
                  <a:gd name="T48" fmla="*/ 120 w 130"/>
                  <a:gd name="T4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0" h="19">
                    <a:moveTo>
                      <a:pt x="19" y="9"/>
                    </a:moveTo>
                    <a:cubicBezTo>
                      <a:pt x="19" y="14"/>
                      <a:pt x="15" y="19"/>
                      <a:pt x="10" y="19"/>
                    </a:cubicBezTo>
                    <a:cubicBezTo>
                      <a:pt x="5" y="19"/>
                      <a:pt x="0" y="14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lose/>
                    <a:moveTo>
                      <a:pt x="38" y="0"/>
                    </a:moveTo>
                    <a:cubicBezTo>
                      <a:pt x="32" y="0"/>
                      <a:pt x="28" y="4"/>
                      <a:pt x="28" y="9"/>
                    </a:cubicBezTo>
                    <a:cubicBezTo>
                      <a:pt x="28" y="14"/>
                      <a:pt x="32" y="19"/>
                      <a:pt x="38" y="19"/>
                    </a:cubicBezTo>
                    <a:cubicBezTo>
                      <a:pt x="43" y="19"/>
                      <a:pt x="47" y="14"/>
                      <a:pt x="47" y="9"/>
                    </a:cubicBezTo>
                    <a:cubicBezTo>
                      <a:pt x="47" y="4"/>
                      <a:pt x="43" y="0"/>
                      <a:pt x="38" y="0"/>
                    </a:cubicBezTo>
                    <a:close/>
                    <a:moveTo>
                      <a:pt x="65" y="0"/>
                    </a:moveTo>
                    <a:cubicBezTo>
                      <a:pt x="60" y="0"/>
                      <a:pt x="56" y="4"/>
                      <a:pt x="56" y="9"/>
                    </a:cubicBezTo>
                    <a:cubicBezTo>
                      <a:pt x="56" y="14"/>
                      <a:pt x="60" y="19"/>
                      <a:pt x="65" y="19"/>
                    </a:cubicBezTo>
                    <a:cubicBezTo>
                      <a:pt x="70" y="19"/>
                      <a:pt x="75" y="14"/>
                      <a:pt x="75" y="9"/>
                    </a:cubicBezTo>
                    <a:cubicBezTo>
                      <a:pt x="75" y="4"/>
                      <a:pt x="70" y="0"/>
                      <a:pt x="65" y="0"/>
                    </a:cubicBezTo>
                    <a:close/>
                    <a:moveTo>
                      <a:pt x="93" y="0"/>
                    </a:moveTo>
                    <a:cubicBezTo>
                      <a:pt x="87" y="0"/>
                      <a:pt x="83" y="4"/>
                      <a:pt x="83" y="9"/>
                    </a:cubicBezTo>
                    <a:cubicBezTo>
                      <a:pt x="83" y="14"/>
                      <a:pt x="87" y="19"/>
                      <a:pt x="93" y="19"/>
                    </a:cubicBezTo>
                    <a:cubicBezTo>
                      <a:pt x="98" y="19"/>
                      <a:pt x="102" y="14"/>
                      <a:pt x="102" y="9"/>
                    </a:cubicBezTo>
                    <a:cubicBezTo>
                      <a:pt x="102" y="4"/>
                      <a:pt x="98" y="0"/>
                      <a:pt x="93" y="0"/>
                    </a:cubicBezTo>
                    <a:close/>
                    <a:moveTo>
                      <a:pt x="120" y="0"/>
                    </a:moveTo>
                    <a:cubicBezTo>
                      <a:pt x="115" y="0"/>
                      <a:pt x="111" y="4"/>
                      <a:pt x="111" y="9"/>
                    </a:cubicBezTo>
                    <a:cubicBezTo>
                      <a:pt x="111" y="14"/>
                      <a:pt x="115" y="19"/>
                      <a:pt x="120" y="19"/>
                    </a:cubicBezTo>
                    <a:cubicBezTo>
                      <a:pt x="126" y="19"/>
                      <a:pt x="130" y="14"/>
                      <a:pt x="130" y="9"/>
                    </a:cubicBezTo>
                    <a:cubicBezTo>
                      <a:pt x="130" y="4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6" name="그룹 45"/>
              <p:cNvGrpSpPr/>
              <p:nvPr/>
            </p:nvGrpSpPr>
            <p:grpSpPr>
              <a:xfrm>
                <a:off x="2617358" y="2457364"/>
                <a:ext cx="188263" cy="86254"/>
                <a:chOff x="5155745" y="1116014"/>
                <a:chExt cx="277204" cy="127002"/>
              </a:xfrm>
              <a:solidFill>
                <a:srgbClr val="00AEEF"/>
              </a:solidFill>
            </p:grpSpPr>
            <p:sp>
              <p:nvSpPr>
                <p:cNvPr id="47" name="Freeform 47"/>
                <p:cNvSpPr>
                  <a:spLocks noEditPoints="1"/>
                </p:cNvSpPr>
                <p:nvPr/>
              </p:nvSpPr>
              <p:spPr bwMode="auto">
                <a:xfrm>
                  <a:off x="5155745" y="1116014"/>
                  <a:ext cx="255226" cy="127002"/>
                </a:xfrm>
                <a:custGeom>
                  <a:avLst/>
                  <a:gdLst>
                    <a:gd name="T0" fmla="*/ 209 w 209"/>
                    <a:gd name="T1" fmla="*/ 104 h 104"/>
                    <a:gd name="T2" fmla="*/ 0 w 209"/>
                    <a:gd name="T3" fmla="*/ 104 h 104"/>
                    <a:gd name="T4" fmla="*/ 0 w 209"/>
                    <a:gd name="T5" fmla="*/ 0 h 104"/>
                    <a:gd name="T6" fmla="*/ 209 w 209"/>
                    <a:gd name="T7" fmla="*/ 0 h 104"/>
                    <a:gd name="T8" fmla="*/ 209 w 209"/>
                    <a:gd name="T9" fmla="*/ 104 h 104"/>
                    <a:gd name="T10" fmla="*/ 7 w 209"/>
                    <a:gd name="T11" fmla="*/ 99 h 104"/>
                    <a:gd name="T12" fmla="*/ 201 w 209"/>
                    <a:gd name="T13" fmla="*/ 99 h 104"/>
                    <a:gd name="T14" fmla="*/ 201 w 209"/>
                    <a:gd name="T15" fmla="*/ 8 h 104"/>
                    <a:gd name="T16" fmla="*/ 7 w 209"/>
                    <a:gd name="T17" fmla="*/ 8 h 104"/>
                    <a:gd name="T18" fmla="*/ 7 w 209"/>
                    <a:gd name="T19" fmla="*/ 99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9" h="104">
                      <a:moveTo>
                        <a:pt x="209" y="104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209" y="0"/>
                      </a:lnTo>
                      <a:lnTo>
                        <a:pt x="209" y="104"/>
                      </a:lnTo>
                      <a:close/>
                      <a:moveTo>
                        <a:pt x="7" y="99"/>
                      </a:moveTo>
                      <a:lnTo>
                        <a:pt x="201" y="99"/>
                      </a:lnTo>
                      <a:lnTo>
                        <a:pt x="201" y="8"/>
                      </a:lnTo>
                      <a:lnTo>
                        <a:pt x="7" y="8"/>
                      </a:lnTo>
                      <a:lnTo>
                        <a:pt x="7" y="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8" name="Rectangle 48"/>
                <p:cNvSpPr>
                  <a:spLocks noChangeArrowheads="1"/>
                </p:cNvSpPr>
                <p:nvPr/>
              </p:nvSpPr>
              <p:spPr bwMode="auto">
                <a:xfrm>
                  <a:off x="5404861" y="1162419"/>
                  <a:ext cx="28088" cy="3785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9" name="Rectangle 49"/>
                <p:cNvSpPr>
                  <a:spLocks noChangeArrowheads="1"/>
                </p:cNvSpPr>
                <p:nvPr/>
              </p:nvSpPr>
              <p:spPr bwMode="auto">
                <a:xfrm>
                  <a:off x="5161842" y="1122115"/>
                  <a:ext cx="184397" cy="11478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A8776A1-B3CC-40FC-AD2E-325A45063179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2" b="7067"/>
            <a:stretch/>
          </p:blipFill>
          <p:spPr>
            <a:xfrm>
              <a:off x="1096210" y="2803793"/>
              <a:ext cx="2041200" cy="3252214"/>
            </a:xfrm>
            <a:prstGeom prst="rect">
              <a:avLst/>
            </a:prstGeom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04AA078-BE32-481E-B144-B593803F1618}"/>
                </a:ext>
              </a:extLst>
            </p:cNvPr>
            <p:cNvSpPr/>
            <p:nvPr/>
          </p:nvSpPr>
          <p:spPr>
            <a:xfrm>
              <a:off x="983983" y="1723690"/>
              <a:ext cx="226565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accent1"/>
                  </a:solidFill>
                </a:rPr>
                <a:t>분석 결과 확인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CA58AC-4961-4EB4-8FBA-086C27A4FD31}"/>
              </a:ext>
            </a:extLst>
          </p:cNvPr>
          <p:cNvGrpSpPr/>
          <p:nvPr/>
        </p:nvGrpSpPr>
        <p:grpSpPr>
          <a:xfrm>
            <a:off x="5782634" y="2127293"/>
            <a:ext cx="2278506" cy="4451443"/>
            <a:chOff x="4958730" y="2127293"/>
            <a:chExt cx="2278506" cy="445144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77F44B07-AC96-4DC4-8EB7-AF0218297278}"/>
                </a:ext>
              </a:extLst>
            </p:cNvPr>
            <p:cNvGrpSpPr/>
            <p:nvPr/>
          </p:nvGrpSpPr>
          <p:grpSpPr>
            <a:xfrm>
              <a:off x="4958730" y="2127293"/>
              <a:ext cx="2278506" cy="4451443"/>
              <a:chOff x="1056196" y="2221590"/>
              <a:chExt cx="1970087" cy="3848895"/>
            </a:xfrm>
          </p:grpSpPr>
          <p:sp>
            <p:nvSpPr>
              <p:cNvPr id="113" name="Freeform 21">
                <a:extLst>
                  <a:ext uri="{FF2B5EF4-FFF2-40B4-BE49-F238E27FC236}">
                    <a16:creationId xmlns:a16="http://schemas.microsoft.com/office/drawing/2014/main" id="{29F05566-616C-408E-9AED-6B8CECEC5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202" y="2221590"/>
                <a:ext cx="1939925" cy="3836988"/>
              </a:xfrm>
              <a:custGeom>
                <a:avLst/>
                <a:gdLst>
                  <a:gd name="T0" fmla="*/ 0 w 1388"/>
                  <a:gd name="T1" fmla="*/ 2571 h 2748"/>
                  <a:gd name="T2" fmla="*/ 168 w 1388"/>
                  <a:gd name="T3" fmla="*/ 2748 h 2748"/>
                  <a:gd name="T4" fmla="*/ 1219 w 1388"/>
                  <a:gd name="T5" fmla="*/ 2748 h 2748"/>
                  <a:gd name="T6" fmla="*/ 1388 w 1388"/>
                  <a:gd name="T7" fmla="*/ 2571 h 2748"/>
                  <a:gd name="T8" fmla="*/ 1388 w 1388"/>
                  <a:gd name="T9" fmla="*/ 177 h 2748"/>
                  <a:gd name="T10" fmla="*/ 1219 w 1388"/>
                  <a:gd name="T11" fmla="*/ 0 h 2748"/>
                  <a:gd name="T12" fmla="*/ 168 w 1388"/>
                  <a:gd name="T13" fmla="*/ 0 h 2748"/>
                  <a:gd name="T14" fmla="*/ 0 w 1388"/>
                  <a:gd name="T15" fmla="*/ 177 h 2748"/>
                  <a:gd name="T16" fmla="*/ 0 w 1388"/>
                  <a:gd name="T17" fmla="*/ 2571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8" h="2748">
                    <a:moveTo>
                      <a:pt x="0" y="2571"/>
                    </a:moveTo>
                    <a:cubicBezTo>
                      <a:pt x="0" y="2669"/>
                      <a:pt x="75" y="2748"/>
                      <a:pt x="168" y="2748"/>
                    </a:cubicBezTo>
                    <a:cubicBezTo>
                      <a:pt x="1219" y="2748"/>
                      <a:pt x="1219" y="2748"/>
                      <a:pt x="1219" y="2748"/>
                    </a:cubicBezTo>
                    <a:cubicBezTo>
                      <a:pt x="1312" y="2748"/>
                      <a:pt x="1388" y="2669"/>
                      <a:pt x="1388" y="2571"/>
                    </a:cubicBezTo>
                    <a:cubicBezTo>
                      <a:pt x="1388" y="177"/>
                      <a:pt x="1388" y="177"/>
                      <a:pt x="1388" y="177"/>
                    </a:cubicBezTo>
                    <a:cubicBezTo>
                      <a:pt x="1388" y="79"/>
                      <a:pt x="1312" y="0"/>
                      <a:pt x="121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9"/>
                      <a:pt x="0" y="177"/>
                    </a:cubicBezTo>
                    <a:cubicBezTo>
                      <a:pt x="0" y="2571"/>
                      <a:pt x="0" y="2571"/>
                      <a:pt x="0" y="257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4" name="Freeform 13">
                <a:extLst>
                  <a:ext uri="{FF2B5EF4-FFF2-40B4-BE49-F238E27FC236}">
                    <a16:creationId xmlns:a16="http://schemas.microsoft.com/office/drawing/2014/main" id="{E312DE06-E8F2-4254-A64E-2472743F9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6" y="3610216"/>
                <a:ext cx="30162" cy="144463"/>
              </a:xfrm>
              <a:custGeom>
                <a:avLst/>
                <a:gdLst>
                  <a:gd name="T0" fmla="*/ 21 w 21"/>
                  <a:gd name="T1" fmla="*/ 92 h 103"/>
                  <a:gd name="T2" fmla="*/ 11 w 21"/>
                  <a:gd name="T3" fmla="*/ 103 h 103"/>
                  <a:gd name="T4" fmla="*/ 0 w 21"/>
                  <a:gd name="T5" fmla="*/ 92 h 103"/>
                  <a:gd name="T6" fmla="*/ 0 w 21"/>
                  <a:gd name="T7" fmla="*/ 11 h 103"/>
                  <a:gd name="T8" fmla="*/ 11 w 21"/>
                  <a:gd name="T9" fmla="*/ 0 h 103"/>
                  <a:gd name="T10" fmla="*/ 21 w 21"/>
                  <a:gd name="T11" fmla="*/ 11 h 103"/>
                  <a:gd name="T12" fmla="*/ 21 w 21"/>
                  <a:gd name="T13" fmla="*/ 9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03">
                    <a:moveTo>
                      <a:pt x="21" y="92"/>
                    </a:moveTo>
                    <a:cubicBezTo>
                      <a:pt x="21" y="98"/>
                      <a:pt x="17" y="103"/>
                      <a:pt x="11" y="103"/>
                    </a:cubicBezTo>
                    <a:cubicBezTo>
                      <a:pt x="5" y="103"/>
                      <a:pt x="0" y="98"/>
                      <a:pt x="0" y="9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1" y="5"/>
                      <a:pt x="21" y="11"/>
                    </a:cubicBezTo>
                    <a:lnTo>
                      <a:pt x="21" y="9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" name="Freeform 14">
                <a:extLst>
                  <a:ext uri="{FF2B5EF4-FFF2-40B4-BE49-F238E27FC236}">
                    <a16:creationId xmlns:a16="http://schemas.microsoft.com/office/drawing/2014/main" id="{449EA81A-FF97-473E-A642-71AA20D0F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6" y="2762135"/>
                <a:ext cx="30162" cy="269875"/>
              </a:xfrm>
              <a:custGeom>
                <a:avLst/>
                <a:gdLst>
                  <a:gd name="T0" fmla="*/ 21 w 21"/>
                  <a:gd name="T1" fmla="*/ 182 h 193"/>
                  <a:gd name="T2" fmla="*/ 11 w 21"/>
                  <a:gd name="T3" fmla="*/ 193 h 193"/>
                  <a:gd name="T4" fmla="*/ 0 w 21"/>
                  <a:gd name="T5" fmla="*/ 182 h 193"/>
                  <a:gd name="T6" fmla="*/ 0 w 21"/>
                  <a:gd name="T7" fmla="*/ 10 h 193"/>
                  <a:gd name="T8" fmla="*/ 11 w 21"/>
                  <a:gd name="T9" fmla="*/ 0 h 193"/>
                  <a:gd name="T10" fmla="*/ 21 w 21"/>
                  <a:gd name="T11" fmla="*/ 10 h 193"/>
                  <a:gd name="T12" fmla="*/ 21 w 21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3">
                    <a:moveTo>
                      <a:pt x="21" y="182"/>
                    </a:moveTo>
                    <a:cubicBezTo>
                      <a:pt x="21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lnTo>
                      <a:pt x="21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" name="Freeform 15">
                <a:extLst>
                  <a:ext uri="{FF2B5EF4-FFF2-40B4-BE49-F238E27FC236}">
                    <a16:creationId xmlns:a16="http://schemas.microsoft.com/office/drawing/2014/main" id="{B642D457-7EB2-4CC3-BA95-733557E3C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6121" y="3351097"/>
                <a:ext cx="30162" cy="269875"/>
              </a:xfrm>
              <a:custGeom>
                <a:avLst/>
                <a:gdLst>
                  <a:gd name="T0" fmla="*/ 22 w 22"/>
                  <a:gd name="T1" fmla="*/ 182 h 193"/>
                  <a:gd name="T2" fmla="*/ 11 w 22"/>
                  <a:gd name="T3" fmla="*/ 193 h 193"/>
                  <a:gd name="T4" fmla="*/ 0 w 22"/>
                  <a:gd name="T5" fmla="*/ 182 h 193"/>
                  <a:gd name="T6" fmla="*/ 0 w 22"/>
                  <a:gd name="T7" fmla="*/ 10 h 193"/>
                  <a:gd name="T8" fmla="*/ 11 w 22"/>
                  <a:gd name="T9" fmla="*/ 0 h 193"/>
                  <a:gd name="T10" fmla="*/ 22 w 22"/>
                  <a:gd name="T11" fmla="*/ 10 h 193"/>
                  <a:gd name="T12" fmla="*/ 22 w 22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93">
                    <a:moveTo>
                      <a:pt x="22" y="182"/>
                    </a:moveTo>
                    <a:cubicBezTo>
                      <a:pt x="22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2" y="4"/>
                      <a:pt x="22" y="10"/>
                    </a:cubicBezTo>
                    <a:lnTo>
                      <a:pt x="22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" name="Freeform 16">
                <a:extLst>
                  <a:ext uri="{FF2B5EF4-FFF2-40B4-BE49-F238E27FC236}">
                    <a16:creationId xmlns:a16="http://schemas.microsoft.com/office/drawing/2014/main" id="{31BE4A25-D868-4EE1-BB53-89805D6FB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6" y="3081222"/>
                <a:ext cx="30162" cy="269875"/>
              </a:xfrm>
              <a:custGeom>
                <a:avLst/>
                <a:gdLst>
                  <a:gd name="T0" fmla="*/ 21 w 21"/>
                  <a:gd name="T1" fmla="*/ 182 h 193"/>
                  <a:gd name="T2" fmla="*/ 11 w 21"/>
                  <a:gd name="T3" fmla="*/ 193 h 193"/>
                  <a:gd name="T4" fmla="*/ 0 w 21"/>
                  <a:gd name="T5" fmla="*/ 182 h 193"/>
                  <a:gd name="T6" fmla="*/ 0 w 21"/>
                  <a:gd name="T7" fmla="*/ 10 h 193"/>
                  <a:gd name="T8" fmla="*/ 11 w 21"/>
                  <a:gd name="T9" fmla="*/ 0 h 193"/>
                  <a:gd name="T10" fmla="*/ 21 w 21"/>
                  <a:gd name="T11" fmla="*/ 10 h 193"/>
                  <a:gd name="T12" fmla="*/ 21 w 21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3">
                    <a:moveTo>
                      <a:pt x="21" y="182"/>
                    </a:moveTo>
                    <a:cubicBezTo>
                      <a:pt x="21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lnTo>
                      <a:pt x="21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" name="Freeform 22">
                <a:extLst>
                  <a:ext uri="{FF2B5EF4-FFF2-40B4-BE49-F238E27FC236}">
                    <a16:creationId xmlns:a16="http://schemas.microsoft.com/office/drawing/2014/main" id="{B3530D46-AECA-4BB7-AE6B-149B92009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308" y="2227147"/>
                <a:ext cx="1946275" cy="3843338"/>
              </a:xfrm>
              <a:custGeom>
                <a:avLst/>
                <a:gdLst>
                  <a:gd name="T0" fmla="*/ 3 w 1393"/>
                  <a:gd name="T1" fmla="*/ 2573 h 2752"/>
                  <a:gd name="T2" fmla="*/ 0 w 1393"/>
                  <a:gd name="T3" fmla="*/ 2573 h 2752"/>
                  <a:gd name="T4" fmla="*/ 50 w 1393"/>
                  <a:gd name="T5" fmla="*/ 2699 h 2752"/>
                  <a:gd name="T6" fmla="*/ 171 w 1393"/>
                  <a:gd name="T7" fmla="*/ 2752 h 2752"/>
                  <a:gd name="T8" fmla="*/ 1222 w 1393"/>
                  <a:gd name="T9" fmla="*/ 2752 h 2752"/>
                  <a:gd name="T10" fmla="*/ 1343 w 1393"/>
                  <a:gd name="T11" fmla="*/ 2699 h 2752"/>
                  <a:gd name="T12" fmla="*/ 1393 w 1393"/>
                  <a:gd name="T13" fmla="*/ 2573 h 2752"/>
                  <a:gd name="T14" fmla="*/ 1393 w 1393"/>
                  <a:gd name="T15" fmla="*/ 179 h 2752"/>
                  <a:gd name="T16" fmla="*/ 1343 w 1393"/>
                  <a:gd name="T17" fmla="*/ 52 h 2752"/>
                  <a:gd name="T18" fmla="*/ 1222 w 1393"/>
                  <a:gd name="T19" fmla="*/ 0 h 2752"/>
                  <a:gd name="T20" fmla="*/ 171 w 1393"/>
                  <a:gd name="T21" fmla="*/ 0 h 2752"/>
                  <a:gd name="T22" fmla="*/ 50 w 1393"/>
                  <a:gd name="T23" fmla="*/ 52 h 2752"/>
                  <a:gd name="T24" fmla="*/ 0 w 1393"/>
                  <a:gd name="T25" fmla="*/ 179 h 2752"/>
                  <a:gd name="T26" fmla="*/ 0 w 1393"/>
                  <a:gd name="T27" fmla="*/ 2573 h 2752"/>
                  <a:gd name="T28" fmla="*/ 3 w 1393"/>
                  <a:gd name="T29" fmla="*/ 2573 h 2752"/>
                  <a:gd name="T30" fmla="*/ 5 w 1393"/>
                  <a:gd name="T31" fmla="*/ 2573 h 2752"/>
                  <a:gd name="T32" fmla="*/ 5 w 1393"/>
                  <a:gd name="T33" fmla="*/ 179 h 2752"/>
                  <a:gd name="T34" fmla="*/ 54 w 1393"/>
                  <a:gd name="T35" fmla="*/ 55 h 2752"/>
                  <a:gd name="T36" fmla="*/ 171 w 1393"/>
                  <a:gd name="T37" fmla="*/ 4 h 2752"/>
                  <a:gd name="T38" fmla="*/ 1222 w 1393"/>
                  <a:gd name="T39" fmla="*/ 4 h 2752"/>
                  <a:gd name="T40" fmla="*/ 1340 w 1393"/>
                  <a:gd name="T41" fmla="*/ 55 h 2752"/>
                  <a:gd name="T42" fmla="*/ 1388 w 1393"/>
                  <a:gd name="T43" fmla="*/ 179 h 2752"/>
                  <a:gd name="T44" fmla="*/ 1388 w 1393"/>
                  <a:gd name="T45" fmla="*/ 2573 h 2752"/>
                  <a:gd name="T46" fmla="*/ 1340 w 1393"/>
                  <a:gd name="T47" fmla="*/ 2696 h 2752"/>
                  <a:gd name="T48" fmla="*/ 1222 w 1393"/>
                  <a:gd name="T49" fmla="*/ 2747 h 2752"/>
                  <a:gd name="T50" fmla="*/ 171 w 1393"/>
                  <a:gd name="T51" fmla="*/ 2747 h 2752"/>
                  <a:gd name="T52" fmla="*/ 54 w 1393"/>
                  <a:gd name="T53" fmla="*/ 2696 h 2752"/>
                  <a:gd name="T54" fmla="*/ 5 w 1393"/>
                  <a:gd name="T55" fmla="*/ 2573 h 2752"/>
                  <a:gd name="T56" fmla="*/ 3 w 1393"/>
                  <a:gd name="T57" fmla="*/ 2573 h 2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93" h="2752">
                    <a:moveTo>
                      <a:pt x="3" y="2573"/>
                    </a:moveTo>
                    <a:cubicBezTo>
                      <a:pt x="0" y="2573"/>
                      <a:pt x="0" y="2573"/>
                      <a:pt x="0" y="2573"/>
                    </a:cubicBezTo>
                    <a:cubicBezTo>
                      <a:pt x="0" y="2622"/>
                      <a:pt x="19" y="2667"/>
                      <a:pt x="50" y="2699"/>
                    </a:cubicBezTo>
                    <a:cubicBezTo>
                      <a:pt x="81" y="2732"/>
                      <a:pt x="124" y="2752"/>
                      <a:pt x="171" y="2752"/>
                    </a:cubicBezTo>
                    <a:cubicBezTo>
                      <a:pt x="1222" y="2752"/>
                      <a:pt x="1222" y="2752"/>
                      <a:pt x="1222" y="2752"/>
                    </a:cubicBezTo>
                    <a:cubicBezTo>
                      <a:pt x="1269" y="2752"/>
                      <a:pt x="1312" y="2732"/>
                      <a:pt x="1343" y="2699"/>
                    </a:cubicBezTo>
                    <a:cubicBezTo>
                      <a:pt x="1374" y="2667"/>
                      <a:pt x="1393" y="2622"/>
                      <a:pt x="1393" y="2573"/>
                    </a:cubicBezTo>
                    <a:cubicBezTo>
                      <a:pt x="1393" y="179"/>
                      <a:pt x="1393" y="179"/>
                      <a:pt x="1393" y="179"/>
                    </a:cubicBezTo>
                    <a:cubicBezTo>
                      <a:pt x="1393" y="129"/>
                      <a:pt x="1374" y="85"/>
                      <a:pt x="1343" y="52"/>
                    </a:cubicBezTo>
                    <a:cubicBezTo>
                      <a:pt x="1312" y="20"/>
                      <a:pt x="1269" y="0"/>
                      <a:pt x="1222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24" y="0"/>
                      <a:pt x="81" y="20"/>
                      <a:pt x="50" y="52"/>
                    </a:cubicBezTo>
                    <a:cubicBezTo>
                      <a:pt x="19" y="85"/>
                      <a:pt x="0" y="129"/>
                      <a:pt x="0" y="179"/>
                    </a:cubicBezTo>
                    <a:cubicBezTo>
                      <a:pt x="0" y="2573"/>
                      <a:pt x="0" y="2573"/>
                      <a:pt x="0" y="2573"/>
                    </a:cubicBezTo>
                    <a:cubicBezTo>
                      <a:pt x="3" y="2573"/>
                      <a:pt x="3" y="2573"/>
                      <a:pt x="3" y="2573"/>
                    </a:cubicBezTo>
                    <a:cubicBezTo>
                      <a:pt x="5" y="2573"/>
                      <a:pt x="5" y="2573"/>
                      <a:pt x="5" y="2573"/>
                    </a:cubicBezTo>
                    <a:cubicBezTo>
                      <a:pt x="5" y="179"/>
                      <a:pt x="5" y="179"/>
                      <a:pt x="5" y="179"/>
                    </a:cubicBezTo>
                    <a:cubicBezTo>
                      <a:pt x="5" y="131"/>
                      <a:pt x="24" y="87"/>
                      <a:pt x="54" y="55"/>
                    </a:cubicBezTo>
                    <a:cubicBezTo>
                      <a:pt x="84" y="24"/>
                      <a:pt x="125" y="4"/>
                      <a:pt x="171" y="4"/>
                    </a:cubicBezTo>
                    <a:cubicBezTo>
                      <a:pt x="1222" y="4"/>
                      <a:pt x="1222" y="4"/>
                      <a:pt x="1222" y="4"/>
                    </a:cubicBezTo>
                    <a:cubicBezTo>
                      <a:pt x="1268" y="4"/>
                      <a:pt x="1309" y="24"/>
                      <a:pt x="1340" y="55"/>
                    </a:cubicBezTo>
                    <a:cubicBezTo>
                      <a:pt x="1370" y="87"/>
                      <a:pt x="1388" y="131"/>
                      <a:pt x="1388" y="179"/>
                    </a:cubicBezTo>
                    <a:cubicBezTo>
                      <a:pt x="1388" y="2573"/>
                      <a:pt x="1388" y="2573"/>
                      <a:pt x="1388" y="2573"/>
                    </a:cubicBezTo>
                    <a:cubicBezTo>
                      <a:pt x="1388" y="2621"/>
                      <a:pt x="1370" y="2665"/>
                      <a:pt x="1340" y="2696"/>
                    </a:cubicBezTo>
                    <a:cubicBezTo>
                      <a:pt x="1309" y="2728"/>
                      <a:pt x="1268" y="2747"/>
                      <a:pt x="1222" y="2747"/>
                    </a:cubicBezTo>
                    <a:cubicBezTo>
                      <a:pt x="171" y="2747"/>
                      <a:pt x="171" y="2747"/>
                      <a:pt x="171" y="2747"/>
                    </a:cubicBezTo>
                    <a:cubicBezTo>
                      <a:pt x="125" y="2747"/>
                      <a:pt x="84" y="2728"/>
                      <a:pt x="54" y="2696"/>
                    </a:cubicBezTo>
                    <a:cubicBezTo>
                      <a:pt x="24" y="2665"/>
                      <a:pt x="5" y="2621"/>
                      <a:pt x="5" y="2573"/>
                    </a:cubicBezTo>
                    <a:lnTo>
                      <a:pt x="3" y="2573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21">
                <a:extLst>
                  <a:ext uri="{FF2B5EF4-FFF2-40B4-BE49-F238E27FC236}">
                    <a16:creationId xmlns:a16="http://schemas.microsoft.com/office/drawing/2014/main" id="{49508C2C-C6A8-4123-89AA-C937F25C0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046" y="2381943"/>
                <a:ext cx="1831253" cy="3498038"/>
              </a:xfrm>
              <a:custGeom>
                <a:avLst/>
                <a:gdLst>
                  <a:gd name="T0" fmla="*/ 0 w 1388"/>
                  <a:gd name="T1" fmla="*/ 2571 h 2748"/>
                  <a:gd name="T2" fmla="*/ 168 w 1388"/>
                  <a:gd name="T3" fmla="*/ 2748 h 2748"/>
                  <a:gd name="T4" fmla="*/ 1219 w 1388"/>
                  <a:gd name="T5" fmla="*/ 2748 h 2748"/>
                  <a:gd name="T6" fmla="*/ 1388 w 1388"/>
                  <a:gd name="T7" fmla="*/ 2571 h 2748"/>
                  <a:gd name="T8" fmla="*/ 1388 w 1388"/>
                  <a:gd name="T9" fmla="*/ 177 h 2748"/>
                  <a:gd name="T10" fmla="*/ 1219 w 1388"/>
                  <a:gd name="T11" fmla="*/ 0 h 2748"/>
                  <a:gd name="T12" fmla="*/ 168 w 1388"/>
                  <a:gd name="T13" fmla="*/ 0 h 2748"/>
                  <a:gd name="T14" fmla="*/ 0 w 1388"/>
                  <a:gd name="T15" fmla="*/ 177 h 2748"/>
                  <a:gd name="T16" fmla="*/ 0 w 1388"/>
                  <a:gd name="T17" fmla="*/ 2571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8" h="2748">
                    <a:moveTo>
                      <a:pt x="0" y="2571"/>
                    </a:moveTo>
                    <a:cubicBezTo>
                      <a:pt x="0" y="2669"/>
                      <a:pt x="75" y="2748"/>
                      <a:pt x="168" y="2748"/>
                    </a:cubicBezTo>
                    <a:cubicBezTo>
                      <a:pt x="1219" y="2748"/>
                      <a:pt x="1219" y="2748"/>
                      <a:pt x="1219" y="2748"/>
                    </a:cubicBezTo>
                    <a:cubicBezTo>
                      <a:pt x="1312" y="2748"/>
                      <a:pt x="1388" y="2669"/>
                      <a:pt x="1388" y="2571"/>
                    </a:cubicBezTo>
                    <a:cubicBezTo>
                      <a:pt x="1388" y="177"/>
                      <a:pt x="1388" y="177"/>
                      <a:pt x="1388" y="177"/>
                    </a:cubicBezTo>
                    <a:cubicBezTo>
                      <a:pt x="1388" y="79"/>
                      <a:pt x="1312" y="0"/>
                      <a:pt x="121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9"/>
                      <a:pt x="0" y="177"/>
                    </a:cubicBezTo>
                    <a:cubicBezTo>
                      <a:pt x="0" y="2571"/>
                      <a:pt x="0" y="2571"/>
                      <a:pt x="0" y="257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0" name="Freeform 24">
                <a:extLst>
                  <a:ext uri="{FF2B5EF4-FFF2-40B4-BE49-F238E27FC236}">
                    <a16:creationId xmlns:a16="http://schemas.microsoft.com/office/drawing/2014/main" id="{BD52609B-8FC7-4C69-AD69-2321C3CFE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046" y="2268422"/>
                <a:ext cx="1831975" cy="3743325"/>
              </a:xfrm>
              <a:custGeom>
                <a:avLst/>
                <a:gdLst>
                  <a:gd name="T0" fmla="*/ 2 w 1312"/>
                  <a:gd name="T1" fmla="*/ 2501 h 2680"/>
                  <a:gd name="T2" fmla="*/ 0 w 1312"/>
                  <a:gd name="T3" fmla="*/ 2501 h 2680"/>
                  <a:gd name="T4" fmla="*/ 50 w 1312"/>
                  <a:gd name="T5" fmla="*/ 2628 h 2680"/>
                  <a:gd name="T6" fmla="*/ 170 w 1312"/>
                  <a:gd name="T7" fmla="*/ 2680 h 2680"/>
                  <a:gd name="T8" fmla="*/ 1141 w 1312"/>
                  <a:gd name="T9" fmla="*/ 2680 h 2680"/>
                  <a:gd name="T10" fmla="*/ 1262 w 1312"/>
                  <a:gd name="T11" fmla="*/ 2628 h 2680"/>
                  <a:gd name="T12" fmla="*/ 1312 w 1312"/>
                  <a:gd name="T13" fmla="*/ 2501 h 2680"/>
                  <a:gd name="T14" fmla="*/ 1312 w 1312"/>
                  <a:gd name="T15" fmla="*/ 179 h 2680"/>
                  <a:gd name="T16" fmla="*/ 1262 w 1312"/>
                  <a:gd name="T17" fmla="*/ 52 h 2680"/>
                  <a:gd name="T18" fmla="*/ 1141 w 1312"/>
                  <a:gd name="T19" fmla="*/ 0 h 2680"/>
                  <a:gd name="T20" fmla="*/ 170 w 1312"/>
                  <a:gd name="T21" fmla="*/ 0 h 2680"/>
                  <a:gd name="T22" fmla="*/ 50 w 1312"/>
                  <a:gd name="T23" fmla="*/ 52 h 2680"/>
                  <a:gd name="T24" fmla="*/ 0 w 1312"/>
                  <a:gd name="T25" fmla="*/ 179 h 2680"/>
                  <a:gd name="T26" fmla="*/ 0 w 1312"/>
                  <a:gd name="T27" fmla="*/ 2501 h 2680"/>
                  <a:gd name="T28" fmla="*/ 2 w 1312"/>
                  <a:gd name="T29" fmla="*/ 2501 h 2680"/>
                  <a:gd name="T30" fmla="*/ 4 w 1312"/>
                  <a:gd name="T31" fmla="*/ 2501 h 2680"/>
                  <a:gd name="T32" fmla="*/ 4 w 1312"/>
                  <a:gd name="T33" fmla="*/ 179 h 2680"/>
                  <a:gd name="T34" fmla="*/ 53 w 1312"/>
                  <a:gd name="T35" fmla="*/ 56 h 2680"/>
                  <a:gd name="T36" fmla="*/ 170 w 1312"/>
                  <a:gd name="T37" fmla="*/ 4 h 2680"/>
                  <a:gd name="T38" fmla="*/ 1141 w 1312"/>
                  <a:gd name="T39" fmla="*/ 4 h 2680"/>
                  <a:gd name="T40" fmla="*/ 1258 w 1312"/>
                  <a:gd name="T41" fmla="*/ 56 h 2680"/>
                  <a:gd name="T42" fmla="*/ 1307 w 1312"/>
                  <a:gd name="T43" fmla="*/ 179 h 2680"/>
                  <a:gd name="T44" fmla="*/ 1307 w 1312"/>
                  <a:gd name="T45" fmla="*/ 2501 h 2680"/>
                  <a:gd name="T46" fmla="*/ 1258 w 1312"/>
                  <a:gd name="T47" fmla="*/ 2625 h 2680"/>
                  <a:gd name="T48" fmla="*/ 1141 w 1312"/>
                  <a:gd name="T49" fmla="*/ 2676 h 2680"/>
                  <a:gd name="T50" fmla="*/ 170 w 1312"/>
                  <a:gd name="T51" fmla="*/ 2676 h 2680"/>
                  <a:gd name="T52" fmla="*/ 53 w 1312"/>
                  <a:gd name="T53" fmla="*/ 2625 h 2680"/>
                  <a:gd name="T54" fmla="*/ 4 w 1312"/>
                  <a:gd name="T55" fmla="*/ 2501 h 2680"/>
                  <a:gd name="T56" fmla="*/ 2 w 1312"/>
                  <a:gd name="T57" fmla="*/ 2501 h 2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12" h="2680">
                    <a:moveTo>
                      <a:pt x="2" y="2501"/>
                    </a:moveTo>
                    <a:cubicBezTo>
                      <a:pt x="0" y="2501"/>
                      <a:pt x="0" y="2501"/>
                      <a:pt x="0" y="2501"/>
                    </a:cubicBezTo>
                    <a:cubicBezTo>
                      <a:pt x="0" y="2550"/>
                      <a:pt x="19" y="2595"/>
                      <a:pt x="50" y="2628"/>
                    </a:cubicBezTo>
                    <a:cubicBezTo>
                      <a:pt x="81" y="2660"/>
                      <a:pt x="123" y="2680"/>
                      <a:pt x="170" y="2680"/>
                    </a:cubicBezTo>
                    <a:cubicBezTo>
                      <a:pt x="1141" y="2680"/>
                      <a:pt x="1141" y="2680"/>
                      <a:pt x="1141" y="2680"/>
                    </a:cubicBezTo>
                    <a:cubicBezTo>
                      <a:pt x="1188" y="2680"/>
                      <a:pt x="1231" y="2660"/>
                      <a:pt x="1262" y="2628"/>
                    </a:cubicBezTo>
                    <a:cubicBezTo>
                      <a:pt x="1292" y="2595"/>
                      <a:pt x="1312" y="2550"/>
                      <a:pt x="1312" y="2501"/>
                    </a:cubicBezTo>
                    <a:cubicBezTo>
                      <a:pt x="1312" y="179"/>
                      <a:pt x="1312" y="179"/>
                      <a:pt x="1312" y="179"/>
                    </a:cubicBezTo>
                    <a:cubicBezTo>
                      <a:pt x="1312" y="130"/>
                      <a:pt x="1292" y="85"/>
                      <a:pt x="1262" y="52"/>
                    </a:cubicBezTo>
                    <a:cubicBezTo>
                      <a:pt x="1231" y="20"/>
                      <a:pt x="1188" y="0"/>
                      <a:pt x="1141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23" y="0"/>
                      <a:pt x="81" y="20"/>
                      <a:pt x="50" y="52"/>
                    </a:cubicBezTo>
                    <a:cubicBezTo>
                      <a:pt x="19" y="85"/>
                      <a:pt x="0" y="130"/>
                      <a:pt x="0" y="179"/>
                    </a:cubicBezTo>
                    <a:cubicBezTo>
                      <a:pt x="0" y="2501"/>
                      <a:pt x="0" y="2501"/>
                      <a:pt x="0" y="2501"/>
                    </a:cubicBezTo>
                    <a:cubicBezTo>
                      <a:pt x="2" y="2501"/>
                      <a:pt x="2" y="2501"/>
                      <a:pt x="2" y="2501"/>
                    </a:cubicBezTo>
                    <a:cubicBezTo>
                      <a:pt x="4" y="2501"/>
                      <a:pt x="4" y="2501"/>
                      <a:pt x="4" y="2501"/>
                    </a:cubicBezTo>
                    <a:cubicBezTo>
                      <a:pt x="4" y="179"/>
                      <a:pt x="4" y="179"/>
                      <a:pt x="4" y="179"/>
                    </a:cubicBezTo>
                    <a:cubicBezTo>
                      <a:pt x="4" y="131"/>
                      <a:pt x="23" y="87"/>
                      <a:pt x="53" y="56"/>
                    </a:cubicBezTo>
                    <a:cubicBezTo>
                      <a:pt x="83" y="24"/>
                      <a:pt x="125" y="4"/>
                      <a:pt x="170" y="4"/>
                    </a:cubicBezTo>
                    <a:cubicBezTo>
                      <a:pt x="1141" y="4"/>
                      <a:pt x="1141" y="4"/>
                      <a:pt x="1141" y="4"/>
                    </a:cubicBezTo>
                    <a:cubicBezTo>
                      <a:pt x="1187" y="4"/>
                      <a:pt x="1228" y="24"/>
                      <a:pt x="1258" y="56"/>
                    </a:cubicBezTo>
                    <a:cubicBezTo>
                      <a:pt x="1288" y="87"/>
                      <a:pt x="1307" y="131"/>
                      <a:pt x="1307" y="179"/>
                    </a:cubicBezTo>
                    <a:cubicBezTo>
                      <a:pt x="1307" y="2501"/>
                      <a:pt x="1307" y="2501"/>
                      <a:pt x="1307" y="2501"/>
                    </a:cubicBezTo>
                    <a:cubicBezTo>
                      <a:pt x="1307" y="2549"/>
                      <a:pt x="1288" y="2593"/>
                      <a:pt x="1258" y="2625"/>
                    </a:cubicBezTo>
                    <a:cubicBezTo>
                      <a:pt x="1228" y="2656"/>
                      <a:pt x="1187" y="2676"/>
                      <a:pt x="1141" y="2676"/>
                    </a:cubicBezTo>
                    <a:cubicBezTo>
                      <a:pt x="170" y="2676"/>
                      <a:pt x="170" y="2676"/>
                      <a:pt x="170" y="2676"/>
                    </a:cubicBezTo>
                    <a:cubicBezTo>
                      <a:pt x="125" y="2676"/>
                      <a:pt x="83" y="2656"/>
                      <a:pt x="53" y="2625"/>
                    </a:cubicBezTo>
                    <a:cubicBezTo>
                      <a:pt x="23" y="2593"/>
                      <a:pt x="4" y="2549"/>
                      <a:pt x="4" y="2501"/>
                    </a:cubicBezTo>
                    <a:lnTo>
                      <a:pt x="2" y="2501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" name="Oval 27">
                <a:extLst>
                  <a:ext uri="{FF2B5EF4-FFF2-40B4-BE49-F238E27FC236}">
                    <a16:creationId xmlns:a16="http://schemas.microsoft.com/office/drawing/2014/main" id="{18B997D8-9137-4371-B99A-958DC88ED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931" y="2325608"/>
                <a:ext cx="39687" cy="41275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" name="Freeform 28">
                <a:extLst>
                  <a:ext uri="{FF2B5EF4-FFF2-40B4-BE49-F238E27FC236}">
                    <a16:creationId xmlns:a16="http://schemas.microsoft.com/office/drawing/2014/main" id="{220DFF55-20FB-43B1-88C3-7257BCE5F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508" y="2322033"/>
                <a:ext cx="269875" cy="25400"/>
              </a:xfrm>
              <a:custGeom>
                <a:avLst/>
                <a:gdLst>
                  <a:gd name="T0" fmla="*/ 193 w 193"/>
                  <a:gd name="T1" fmla="*/ 9 h 19"/>
                  <a:gd name="T2" fmla="*/ 182 w 193"/>
                  <a:gd name="T3" fmla="*/ 19 h 19"/>
                  <a:gd name="T4" fmla="*/ 11 w 193"/>
                  <a:gd name="T5" fmla="*/ 19 h 19"/>
                  <a:gd name="T6" fmla="*/ 0 w 193"/>
                  <a:gd name="T7" fmla="*/ 9 h 19"/>
                  <a:gd name="T8" fmla="*/ 11 w 193"/>
                  <a:gd name="T9" fmla="*/ 0 h 19"/>
                  <a:gd name="T10" fmla="*/ 182 w 193"/>
                  <a:gd name="T11" fmla="*/ 0 h 19"/>
                  <a:gd name="T12" fmla="*/ 193 w 193"/>
                  <a:gd name="T13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3" h="19">
                    <a:moveTo>
                      <a:pt x="193" y="9"/>
                    </a:moveTo>
                    <a:cubicBezTo>
                      <a:pt x="193" y="15"/>
                      <a:pt x="188" y="19"/>
                      <a:pt x="18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5" y="19"/>
                      <a:pt x="0" y="15"/>
                      <a:pt x="0" y="9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8" y="0"/>
                      <a:pt x="193" y="4"/>
                      <a:pt x="193" y="9"/>
                    </a:cubicBezTo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" name="Oval 29">
                <a:extLst>
                  <a:ext uri="{FF2B5EF4-FFF2-40B4-BE49-F238E27FC236}">
                    <a16:creationId xmlns:a16="http://schemas.microsoft.com/office/drawing/2014/main" id="{7E62D7D9-FEFC-42F8-ABA3-39C6F1BB8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9989" y="2320210"/>
                <a:ext cx="53975" cy="53975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" name="Oval 30">
                <a:extLst>
                  <a:ext uri="{FF2B5EF4-FFF2-40B4-BE49-F238E27FC236}">
                    <a16:creationId xmlns:a16="http://schemas.microsoft.com/office/drawing/2014/main" id="{D6732553-2564-46F5-A150-4088D8E17C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2702" y="2330580"/>
                <a:ext cx="38100" cy="39688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" name="Freeform 32">
                <a:extLst>
                  <a:ext uri="{FF2B5EF4-FFF2-40B4-BE49-F238E27FC236}">
                    <a16:creationId xmlns:a16="http://schemas.microsoft.com/office/drawing/2014/main" id="{A590A463-CE2B-496F-823D-48DE082CD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3346" y="5568835"/>
                <a:ext cx="7937" cy="6350"/>
              </a:xfrm>
              <a:custGeom>
                <a:avLst/>
                <a:gdLst>
                  <a:gd name="T0" fmla="*/ 2 w 5"/>
                  <a:gd name="T1" fmla="*/ 0 h 5"/>
                  <a:gd name="T2" fmla="*/ 2 w 5"/>
                  <a:gd name="T3" fmla="*/ 0 h 5"/>
                  <a:gd name="T4" fmla="*/ 0 w 5"/>
                  <a:gd name="T5" fmla="*/ 3 h 5"/>
                  <a:gd name="T6" fmla="*/ 2 w 5"/>
                  <a:gd name="T7" fmla="*/ 5 h 5"/>
                  <a:gd name="T8" fmla="*/ 3 w 5"/>
                  <a:gd name="T9" fmla="*/ 5 h 5"/>
                  <a:gd name="T10" fmla="*/ 5 w 5"/>
                  <a:gd name="T11" fmla="*/ 2 h 5"/>
                  <a:gd name="T12" fmla="*/ 2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5" y="3"/>
                      <a:pt x="5" y="2"/>
                    </a:cubicBezTo>
                    <a:cubicBezTo>
                      <a:pt x="4" y="1"/>
                      <a:pt x="3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19A8DAB-C8FD-45DF-8E38-2D804BEF787B}"/>
                  </a:ext>
                </a:extLst>
              </p:cNvPr>
              <p:cNvSpPr txBox="1"/>
              <p:nvPr/>
            </p:nvSpPr>
            <p:spPr>
              <a:xfrm>
                <a:off x="1797558" y="2408158"/>
                <a:ext cx="443804" cy="159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b="1" dirty="0">
                    <a:solidFill>
                      <a:schemeClr val="accent1"/>
                    </a:solidFill>
                  </a:rPr>
                  <a:t>11:11AM</a:t>
                </a:r>
                <a:endParaRPr lang="ko-KR" altLang="en-US" sz="6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7" name="Freeform 46">
                <a:extLst>
                  <a:ext uri="{FF2B5EF4-FFF2-40B4-BE49-F238E27FC236}">
                    <a16:creationId xmlns:a16="http://schemas.microsoft.com/office/drawing/2014/main" id="{D1DE23D3-D2A6-461D-B5BB-A401FDF572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2408" y="2471183"/>
                <a:ext cx="376120" cy="58616"/>
              </a:xfrm>
              <a:custGeom>
                <a:avLst/>
                <a:gdLst>
                  <a:gd name="T0" fmla="*/ 19 w 130"/>
                  <a:gd name="T1" fmla="*/ 9 h 19"/>
                  <a:gd name="T2" fmla="*/ 10 w 130"/>
                  <a:gd name="T3" fmla="*/ 19 h 19"/>
                  <a:gd name="T4" fmla="*/ 0 w 130"/>
                  <a:gd name="T5" fmla="*/ 9 h 19"/>
                  <a:gd name="T6" fmla="*/ 10 w 130"/>
                  <a:gd name="T7" fmla="*/ 0 h 19"/>
                  <a:gd name="T8" fmla="*/ 19 w 130"/>
                  <a:gd name="T9" fmla="*/ 9 h 19"/>
                  <a:gd name="T10" fmla="*/ 38 w 130"/>
                  <a:gd name="T11" fmla="*/ 0 h 19"/>
                  <a:gd name="T12" fmla="*/ 28 w 130"/>
                  <a:gd name="T13" fmla="*/ 9 h 19"/>
                  <a:gd name="T14" fmla="*/ 38 w 130"/>
                  <a:gd name="T15" fmla="*/ 19 h 19"/>
                  <a:gd name="T16" fmla="*/ 47 w 130"/>
                  <a:gd name="T17" fmla="*/ 9 h 19"/>
                  <a:gd name="T18" fmla="*/ 38 w 130"/>
                  <a:gd name="T19" fmla="*/ 0 h 19"/>
                  <a:gd name="T20" fmla="*/ 65 w 130"/>
                  <a:gd name="T21" fmla="*/ 0 h 19"/>
                  <a:gd name="T22" fmla="*/ 56 w 130"/>
                  <a:gd name="T23" fmla="*/ 9 h 19"/>
                  <a:gd name="T24" fmla="*/ 65 w 130"/>
                  <a:gd name="T25" fmla="*/ 19 h 19"/>
                  <a:gd name="T26" fmla="*/ 75 w 130"/>
                  <a:gd name="T27" fmla="*/ 9 h 19"/>
                  <a:gd name="T28" fmla="*/ 65 w 130"/>
                  <a:gd name="T29" fmla="*/ 0 h 19"/>
                  <a:gd name="T30" fmla="*/ 93 w 130"/>
                  <a:gd name="T31" fmla="*/ 0 h 19"/>
                  <a:gd name="T32" fmla="*/ 83 w 130"/>
                  <a:gd name="T33" fmla="*/ 9 h 19"/>
                  <a:gd name="T34" fmla="*/ 93 w 130"/>
                  <a:gd name="T35" fmla="*/ 19 h 19"/>
                  <a:gd name="T36" fmla="*/ 102 w 130"/>
                  <a:gd name="T37" fmla="*/ 9 h 19"/>
                  <a:gd name="T38" fmla="*/ 93 w 130"/>
                  <a:gd name="T39" fmla="*/ 0 h 19"/>
                  <a:gd name="T40" fmla="*/ 120 w 130"/>
                  <a:gd name="T41" fmla="*/ 0 h 19"/>
                  <a:gd name="T42" fmla="*/ 111 w 130"/>
                  <a:gd name="T43" fmla="*/ 9 h 19"/>
                  <a:gd name="T44" fmla="*/ 120 w 130"/>
                  <a:gd name="T45" fmla="*/ 19 h 19"/>
                  <a:gd name="T46" fmla="*/ 130 w 130"/>
                  <a:gd name="T47" fmla="*/ 9 h 19"/>
                  <a:gd name="T48" fmla="*/ 120 w 130"/>
                  <a:gd name="T4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0" h="19">
                    <a:moveTo>
                      <a:pt x="19" y="9"/>
                    </a:moveTo>
                    <a:cubicBezTo>
                      <a:pt x="19" y="14"/>
                      <a:pt x="15" y="19"/>
                      <a:pt x="10" y="19"/>
                    </a:cubicBezTo>
                    <a:cubicBezTo>
                      <a:pt x="5" y="19"/>
                      <a:pt x="0" y="14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lose/>
                    <a:moveTo>
                      <a:pt x="38" y="0"/>
                    </a:moveTo>
                    <a:cubicBezTo>
                      <a:pt x="32" y="0"/>
                      <a:pt x="28" y="4"/>
                      <a:pt x="28" y="9"/>
                    </a:cubicBezTo>
                    <a:cubicBezTo>
                      <a:pt x="28" y="14"/>
                      <a:pt x="32" y="19"/>
                      <a:pt x="38" y="19"/>
                    </a:cubicBezTo>
                    <a:cubicBezTo>
                      <a:pt x="43" y="19"/>
                      <a:pt x="47" y="14"/>
                      <a:pt x="47" y="9"/>
                    </a:cubicBezTo>
                    <a:cubicBezTo>
                      <a:pt x="47" y="4"/>
                      <a:pt x="43" y="0"/>
                      <a:pt x="38" y="0"/>
                    </a:cubicBezTo>
                    <a:close/>
                    <a:moveTo>
                      <a:pt x="65" y="0"/>
                    </a:moveTo>
                    <a:cubicBezTo>
                      <a:pt x="60" y="0"/>
                      <a:pt x="56" y="4"/>
                      <a:pt x="56" y="9"/>
                    </a:cubicBezTo>
                    <a:cubicBezTo>
                      <a:pt x="56" y="14"/>
                      <a:pt x="60" y="19"/>
                      <a:pt x="65" y="19"/>
                    </a:cubicBezTo>
                    <a:cubicBezTo>
                      <a:pt x="70" y="19"/>
                      <a:pt x="75" y="14"/>
                      <a:pt x="75" y="9"/>
                    </a:cubicBezTo>
                    <a:cubicBezTo>
                      <a:pt x="75" y="4"/>
                      <a:pt x="70" y="0"/>
                      <a:pt x="65" y="0"/>
                    </a:cubicBezTo>
                    <a:close/>
                    <a:moveTo>
                      <a:pt x="93" y="0"/>
                    </a:moveTo>
                    <a:cubicBezTo>
                      <a:pt x="87" y="0"/>
                      <a:pt x="83" y="4"/>
                      <a:pt x="83" y="9"/>
                    </a:cubicBezTo>
                    <a:cubicBezTo>
                      <a:pt x="83" y="14"/>
                      <a:pt x="87" y="19"/>
                      <a:pt x="93" y="19"/>
                    </a:cubicBezTo>
                    <a:cubicBezTo>
                      <a:pt x="98" y="19"/>
                      <a:pt x="102" y="14"/>
                      <a:pt x="102" y="9"/>
                    </a:cubicBezTo>
                    <a:cubicBezTo>
                      <a:pt x="102" y="4"/>
                      <a:pt x="98" y="0"/>
                      <a:pt x="93" y="0"/>
                    </a:cubicBezTo>
                    <a:close/>
                    <a:moveTo>
                      <a:pt x="120" y="0"/>
                    </a:moveTo>
                    <a:cubicBezTo>
                      <a:pt x="115" y="0"/>
                      <a:pt x="111" y="4"/>
                      <a:pt x="111" y="9"/>
                    </a:cubicBezTo>
                    <a:cubicBezTo>
                      <a:pt x="111" y="14"/>
                      <a:pt x="115" y="19"/>
                      <a:pt x="120" y="19"/>
                    </a:cubicBezTo>
                    <a:cubicBezTo>
                      <a:pt x="126" y="19"/>
                      <a:pt x="130" y="14"/>
                      <a:pt x="130" y="9"/>
                    </a:cubicBezTo>
                    <a:cubicBezTo>
                      <a:pt x="130" y="4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45FD37EF-9CBB-47C4-937A-9928E7C3B86F}"/>
                  </a:ext>
                </a:extLst>
              </p:cNvPr>
              <p:cNvGrpSpPr/>
              <p:nvPr/>
            </p:nvGrpSpPr>
            <p:grpSpPr>
              <a:xfrm>
                <a:off x="2617358" y="2457364"/>
                <a:ext cx="188263" cy="86254"/>
                <a:chOff x="5155745" y="1116014"/>
                <a:chExt cx="277204" cy="127002"/>
              </a:xfrm>
              <a:solidFill>
                <a:srgbClr val="00AEEF"/>
              </a:solidFill>
            </p:grpSpPr>
            <p:sp>
              <p:nvSpPr>
                <p:cNvPr id="129" name="Freeform 47">
                  <a:extLst>
                    <a:ext uri="{FF2B5EF4-FFF2-40B4-BE49-F238E27FC236}">
                      <a16:creationId xmlns:a16="http://schemas.microsoft.com/office/drawing/2014/main" id="{74758117-5CCF-4A46-BB74-C5366A6582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55745" y="1116014"/>
                  <a:ext cx="255226" cy="127002"/>
                </a:xfrm>
                <a:custGeom>
                  <a:avLst/>
                  <a:gdLst>
                    <a:gd name="T0" fmla="*/ 209 w 209"/>
                    <a:gd name="T1" fmla="*/ 104 h 104"/>
                    <a:gd name="T2" fmla="*/ 0 w 209"/>
                    <a:gd name="T3" fmla="*/ 104 h 104"/>
                    <a:gd name="T4" fmla="*/ 0 w 209"/>
                    <a:gd name="T5" fmla="*/ 0 h 104"/>
                    <a:gd name="T6" fmla="*/ 209 w 209"/>
                    <a:gd name="T7" fmla="*/ 0 h 104"/>
                    <a:gd name="T8" fmla="*/ 209 w 209"/>
                    <a:gd name="T9" fmla="*/ 104 h 104"/>
                    <a:gd name="T10" fmla="*/ 7 w 209"/>
                    <a:gd name="T11" fmla="*/ 99 h 104"/>
                    <a:gd name="T12" fmla="*/ 201 w 209"/>
                    <a:gd name="T13" fmla="*/ 99 h 104"/>
                    <a:gd name="T14" fmla="*/ 201 w 209"/>
                    <a:gd name="T15" fmla="*/ 8 h 104"/>
                    <a:gd name="T16" fmla="*/ 7 w 209"/>
                    <a:gd name="T17" fmla="*/ 8 h 104"/>
                    <a:gd name="T18" fmla="*/ 7 w 209"/>
                    <a:gd name="T19" fmla="*/ 99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9" h="104">
                      <a:moveTo>
                        <a:pt x="209" y="104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209" y="0"/>
                      </a:lnTo>
                      <a:lnTo>
                        <a:pt x="209" y="104"/>
                      </a:lnTo>
                      <a:close/>
                      <a:moveTo>
                        <a:pt x="7" y="99"/>
                      </a:moveTo>
                      <a:lnTo>
                        <a:pt x="201" y="99"/>
                      </a:lnTo>
                      <a:lnTo>
                        <a:pt x="201" y="8"/>
                      </a:lnTo>
                      <a:lnTo>
                        <a:pt x="7" y="8"/>
                      </a:lnTo>
                      <a:lnTo>
                        <a:pt x="7" y="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0" name="Rectangle 48">
                  <a:extLst>
                    <a:ext uri="{FF2B5EF4-FFF2-40B4-BE49-F238E27FC236}">
                      <a16:creationId xmlns:a16="http://schemas.microsoft.com/office/drawing/2014/main" id="{B62CEBF1-791F-423A-89BA-87B2639BD8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04861" y="1162419"/>
                  <a:ext cx="28088" cy="3785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1" name="Rectangle 49">
                  <a:extLst>
                    <a:ext uri="{FF2B5EF4-FFF2-40B4-BE49-F238E27FC236}">
                      <a16:creationId xmlns:a16="http://schemas.microsoft.com/office/drawing/2014/main" id="{A4C4E487-225B-4BCD-A6D1-526F3D523E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61842" y="1122115"/>
                  <a:ext cx="184397" cy="11478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</p:grpSp>
        </p:grp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8231F853-124F-4F84-AAD7-8BD187F68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3"/>
            <a:stretch/>
          </p:blipFill>
          <p:spPr>
            <a:xfrm>
              <a:off x="5081125" y="2687935"/>
              <a:ext cx="2040012" cy="3499658"/>
            </a:xfrm>
            <a:prstGeom prst="rect">
              <a:avLst/>
            </a:prstGeom>
          </p:spPr>
        </p:pic>
      </p:grp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35FDA-6E95-4DCE-9C1A-58F5302B93E2}"/>
              </a:ext>
            </a:extLst>
          </p:cNvPr>
          <p:cNvSpPr/>
          <p:nvPr/>
        </p:nvSpPr>
        <p:spPr>
          <a:xfrm>
            <a:off x="7077031" y="1723690"/>
            <a:ext cx="2265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/>
                </a:solidFill>
              </a:rPr>
              <a:t>사용자 피드백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70FBAA20-3267-4A76-9926-2324E054F52A}"/>
              </a:ext>
            </a:extLst>
          </p:cNvPr>
          <p:cNvGrpSpPr/>
          <p:nvPr/>
        </p:nvGrpSpPr>
        <p:grpSpPr>
          <a:xfrm>
            <a:off x="8249512" y="2127293"/>
            <a:ext cx="2278506" cy="4451443"/>
            <a:chOff x="971131" y="2127293"/>
            <a:chExt cx="2278506" cy="4451443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84875759-D714-4989-AB55-FA9EA7B660EC}"/>
                </a:ext>
              </a:extLst>
            </p:cNvPr>
            <p:cNvGrpSpPr/>
            <p:nvPr/>
          </p:nvGrpSpPr>
          <p:grpSpPr>
            <a:xfrm>
              <a:off x="971131" y="2127293"/>
              <a:ext cx="2278506" cy="4451443"/>
              <a:chOff x="1056196" y="2221590"/>
              <a:chExt cx="1970087" cy="3848895"/>
            </a:xfrm>
          </p:grpSpPr>
          <p:sp>
            <p:nvSpPr>
              <p:cNvPr id="136" name="Freeform 21">
                <a:extLst>
                  <a:ext uri="{FF2B5EF4-FFF2-40B4-BE49-F238E27FC236}">
                    <a16:creationId xmlns:a16="http://schemas.microsoft.com/office/drawing/2014/main" id="{2B400DAA-53AC-47A5-9E7C-312904CCF2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202" y="2221590"/>
                <a:ext cx="1939925" cy="3836988"/>
              </a:xfrm>
              <a:custGeom>
                <a:avLst/>
                <a:gdLst>
                  <a:gd name="T0" fmla="*/ 0 w 1388"/>
                  <a:gd name="T1" fmla="*/ 2571 h 2748"/>
                  <a:gd name="T2" fmla="*/ 168 w 1388"/>
                  <a:gd name="T3" fmla="*/ 2748 h 2748"/>
                  <a:gd name="T4" fmla="*/ 1219 w 1388"/>
                  <a:gd name="T5" fmla="*/ 2748 h 2748"/>
                  <a:gd name="T6" fmla="*/ 1388 w 1388"/>
                  <a:gd name="T7" fmla="*/ 2571 h 2748"/>
                  <a:gd name="T8" fmla="*/ 1388 w 1388"/>
                  <a:gd name="T9" fmla="*/ 177 h 2748"/>
                  <a:gd name="T10" fmla="*/ 1219 w 1388"/>
                  <a:gd name="T11" fmla="*/ 0 h 2748"/>
                  <a:gd name="T12" fmla="*/ 168 w 1388"/>
                  <a:gd name="T13" fmla="*/ 0 h 2748"/>
                  <a:gd name="T14" fmla="*/ 0 w 1388"/>
                  <a:gd name="T15" fmla="*/ 177 h 2748"/>
                  <a:gd name="T16" fmla="*/ 0 w 1388"/>
                  <a:gd name="T17" fmla="*/ 2571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8" h="2748">
                    <a:moveTo>
                      <a:pt x="0" y="2571"/>
                    </a:moveTo>
                    <a:cubicBezTo>
                      <a:pt x="0" y="2669"/>
                      <a:pt x="75" y="2748"/>
                      <a:pt x="168" y="2748"/>
                    </a:cubicBezTo>
                    <a:cubicBezTo>
                      <a:pt x="1219" y="2748"/>
                      <a:pt x="1219" y="2748"/>
                      <a:pt x="1219" y="2748"/>
                    </a:cubicBezTo>
                    <a:cubicBezTo>
                      <a:pt x="1312" y="2748"/>
                      <a:pt x="1388" y="2669"/>
                      <a:pt x="1388" y="2571"/>
                    </a:cubicBezTo>
                    <a:cubicBezTo>
                      <a:pt x="1388" y="177"/>
                      <a:pt x="1388" y="177"/>
                      <a:pt x="1388" y="177"/>
                    </a:cubicBezTo>
                    <a:cubicBezTo>
                      <a:pt x="1388" y="79"/>
                      <a:pt x="1312" y="0"/>
                      <a:pt x="121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9"/>
                      <a:pt x="0" y="177"/>
                    </a:cubicBezTo>
                    <a:cubicBezTo>
                      <a:pt x="0" y="2571"/>
                      <a:pt x="0" y="2571"/>
                      <a:pt x="0" y="257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421DFAA2-0C65-463C-8E1D-F6CDE08B1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6" y="3610216"/>
                <a:ext cx="30162" cy="144463"/>
              </a:xfrm>
              <a:custGeom>
                <a:avLst/>
                <a:gdLst>
                  <a:gd name="T0" fmla="*/ 21 w 21"/>
                  <a:gd name="T1" fmla="*/ 92 h 103"/>
                  <a:gd name="T2" fmla="*/ 11 w 21"/>
                  <a:gd name="T3" fmla="*/ 103 h 103"/>
                  <a:gd name="T4" fmla="*/ 0 w 21"/>
                  <a:gd name="T5" fmla="*/ 92 h 103"/>
                  <a:gd name="T6" fmla="*/ 0 w 21"/>
                  <a:gd name="T7" fmla="*/ 11 h 103"/>
                  <a:gd name="T8" fmla="*/ 11 w 21"/>
                  <a:gd name="T9" fmla="*/ 0 h 103"/>
                  <a:gd name="T10" fmla="*/ 21 w 21"/>
                  <a:gd name="T11" fmla="*/ 11 h 103"/>
                  <a:gd name="T12" fmla="*/ 21 w 21"/>
                  <a:gd name="T13" fmla="*/ 9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03">
                    <a:moveTo>
                      <a:pt x="21" y="92"/>
                    </a:moveTo>
                    <a:cubicBezTo>
                      <a:pt x="21" y="98"/>
                      <a:pt x="17" y="103"/>
                      <a:pt x="11" y="103"/>
                    </a:cubicBezTo>
                    <a:cubicBezTo>
                      <a:pt x="5" y="103"/>
                      <a:pt x="0" y="98"/>
                      <a:pt x="0" y="9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1" y="5"/>
                      <a:pt x="21" y="11"/>
                    </a:cubicBezTo>
                    <a:lnTo>
                      <a:pt x="21" y="9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E94C17A-0FF6-4A1A-844A-C8EB637AD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6" y="2762135"/>
                <a:ext cx="30162" cy="269875"/>
              </a:xfrm>
              <a:custGeom>
                <a:avLst/>
                <a:gdLst>
                  <a:gd name="T0" fmla="*/ 21 w 21"/>
                  <a:gd name="T1" fmla="*/ 182 h 193"/>
                  <a:gd name="T2" fmla="*/ 11 w 21"/>
                  <a:gd name="T3" fmla="*/ 193 h 193"/>
                  <a:gd name="T4" fmla="*/ 0 w 21"/>
                  <a:gd name="T5" fmla="*/ 182 h 193"/>
                  <a:gd name="T6" fmla="*/ 0 w 21"/>
                  <a:gd name="T7" fmla="*/ 10 h 193"/>
                  <a:gd name="T8" fmla="*/ 11 w 21"/>
                  <a:gd name="T9" fmla="*/ 0 h 193"/>
                  <a:gd name="T10" fmla="*/ 21 w 21"/>
                  <a:gd name="T11" fmla="*/ 10 h 193"/>
                  <a:gd name="T12" fmla="*/ 21 w 21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3">
                    <a:moveTo>
                      <a:pt x="21" y="182"/>
                    </a:moveTo>
                    <a:cubicBezTo>
                      <a:pt x="21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lnTo>
                      <a:pt x="21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287B01D-47F4-451E-853E-8B0AEFADA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6121" y="3351097"/>
                <a:ext cx="30162" cy="269875"/>
              </a:xfrm>
              <a:custGeom>
                <a:avLst/>
                <a:gdLst>
                  <a:gd name="T0" fmla="*/ 22 w 22"/>
                  <a:gd name="T1" fmla="*/ 182 h 193"/>
                  <a:gd name="T2" fmla="*/ 11 w 22"/>
                  <a:gd name="T3" fmla="*/ 193 h 193"/>
                  <a:gd name="T4" fmla="*/ 0 w 22"/>
                  <a:gd name="T5" fmla="*/ 182 h 193"/>
                  <a:gd name="T6" fmla="*/ 0 w 22"/>
                  <a:gd name="T7" fmla="*/ 10 h 193"/>
                  <a:gd name="T8" fmla="*/ 11 w 22"/>
                  <a:gd name="T9" fmla="*/ 0 h 193"/>
                  <a:gd name="T10" fmla="*/ 22 w 22"/>
                  <a:gd name="T11" fmla="*/ 10 h 193"/>
                  <a:gd name="T12" fmla="*/ 22 w 22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93">
                    <a:moveTo>
                      <a:pt x="22" y="182"/>
                    </a:moveTo>
                    <a:cubicBezTo>
                      <a:pt x="22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2" y="4"/>
                      <a:pt x="22" y="10"/>
                    </a:cubicBezTo>
                    <a:lnTo>
                      <a:pt x="22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37558509-D4EA-4CED-9621-0F1779D07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6" y="3081222"/>
                <a:ext cx="30162" cy="269875"/>
              </a:xfrm>
              <a:custGeom>
                <a:avLst/>
                <a:gdLst>
                  <a:gd name="T0" fmla="*/ 21 w 21"/>
                  <a:gd name="T1" fmla="*/ 182 h 193"/>
                  <a:gd name="T2" fmla="*/ 11 w 21"/>
                  <a:gd name="T3" fmla="*/ 193 h 193"/>
                  <a:gd name="T4" fmla="*/ 0 w 21"/>
                  <a:gd name="T5" fmla="*/ 182 h 193"/>
                  <a:gd name="T6" fmla="*/ 0 w 21"/>
                  <a:gd name="T7" fmla="*/ 10 h 193"/>
                  <a:gd name="T8" fmla="*/ 11 w 21"/>
                  <a:gd name="T9" fmla="*/ 0 h 193"/>
                  <a:gd name="T10" fmla="*/ 21 w 21"/>
                  <a:gd name="T11" fmla="*/ 10 h 193"/>
                  <a:gd name="T12" fmla="*/ 21 w 21"/>
                  <a:gd name="T13" fmla="*/ 1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93">
                    <a:moveTo>
                      <a:pt x="21" y="182"/>
                    </a:moveTo>
                    <a:cubicBezTo>
                      <a:pt x="21" y="188"/>
                      <a:pt x="17" y="193"/>
                      <a:pt x="11" y="193"/>
                    </a:cubicBezTo>
                    <a:cubicBezTo>
                      <a:pt x="5" y="193"/>
                      <a:pt x="0" y="188"/>
                      <a:pt x="0" y="18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lnTo>
                      <a:pt x="21" y="182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" name="Freeform 22">
                <a:extLst>
                  <a:ext uri="{FF2B5EF4-FFF2-40B4-BE49-F238E27FC236}">
                    <a16:creationId xmlns:a16="http://schemas.microsoft.com/office/drawing/2014/main" id="{C4F2C8D3-C362-4137-AB7A-78CA5CD6C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308" y="2227147"/>
                <a:ext cx="1946275" cy="3843338"/>
              </a:xfrm>
              <a:custGeom>
                <a:avLst/>
                <a:gdLst>
                  <a:gd name="T0" fmla="*/ 3 w 1393"/>
                  <a:gd name="T1" fmla="*/ 2573 h 2752"/>
                  <a:gd name="T2" fmla="*/ 0 w 1393"/>
                  <a:gd name="T3" fmla="*/ 2573 h 2752"/>
                  <a:gd name="T4" fmla="*/ 50 w 1393"/>
                  <a:gd name="T5" fmla="*/ 2699 h 2752"/>
                  <a:gd name="T6" fmla="*/ 171 w 1393"/>
                  <a:gd name="T7" fmla="*/ 2752 h 2752"/>
                  <a:gd name="T8" fmla="*/ 1222 w 1393"/>
                  <a:gd name="T9" fmla="*/ 2752 h 2752"/>
                  <a:gd name="T10" fmla="*/ 1343 w 1393"/>
                  <a:gd name="T11" fmla="*/ 2699 h 2752"/>
                  <a:gd name="T12" fmla="*/ 1393 w 1393"/>
                  <a:gd name="T13" fmla="*/ 2573 h 2752"/>
                  <a:gd name="T14" fmla="*/ 1393 w 1393"/>
                  <a:gd name="T15" fmla="*/ 179 h 2752"/>
                  <a:gd name="T16" fmla="*/ 1343 w 1393"/>
                  <a:gd name="T17" fmla="*/ 52 h 2752"/>
                  <a:gd name="T18" fmla="*/ 1222 w 1393"/>
                  <a:gd name="T19" fmla="*/ 0 h 2752"/>
                  <a:gd name="T20" fmla="*/ 171 w 1393"/>
                  <a:gd name="T21" fmla="*/ 0 h 2752"/>
                  <a:gd name="T22" fmla="*/ 50 w 1393"/>
                  <a:gd name="T23" fmla="*/ 52 h 2752"/>
                  <a:gd name="T24" fmla="*/ 0 w 1393"/>
                  <a:gd name="T25" fmla="*/ 179 h 2752"/>
                  <a:gd name="T26" fmla="*/ 0 w 1393"/>
                  <a:gd name="T27" fmla="*/ 2573 h 2752"/>
                  <a:gd name="T28" fmla="*/ 3 w 1393"/>
                  <a:gd name="T29" fmla="*/ 2573 h 2752"/>
                  <a:gd name="T30" fmla="*/ 5 w 1393"/>
                  <a:gd name="T31" fmla="*/ 2573 h 2752"/>
                  <a:gd name="T32" fmla="*/ 5 w 1393"/>
                  <a:gd name="T33" fmla="*/ 179 h 2752"/>
                  <a:gd name="T34" fmla="*/ 54 w 1393"/>
                  <a:gd name="T35" fmla="*/ 55 h 2752"/>
                  <a:gd name="T36" fmla="*/ 171 w 1393"/>
                  <a:gd name="T37" fmla="*/ 4 h 2752"/>
                  <a:gd name="T38" fmla="*/ 1222 w 1393"/>
                  <a:gd name="T39" fmla="*/ 4 h 2752"/>
                  <a:gd name="T40" fmla="*/ 1340 w 1393"/>
                  <a:gd name="T41" fmla="*/ 55 h 2752"/>
                  <a:gd name="T42" fmla="*/ 1388 w 1393"/>
                  <a:gd name="T43" fmla="*/ 179 h 2752"/>
                  <a:gd name="T44" fmla="*/ 1388 w 1393"/>
                  <a:gd name="T45" fmla="*/ 2573 h 2752"/>
                  <a:gd name="T46" fmla="*/ 1340 w 1393"/>
                  <a:gd name="T47" fmla="*/ 2696 h 2752"/>
                  <a:gd name="T48" fmla="*/ 1222 w 1393"/>
                  <a:gd name="T49" fmla="*/ 2747 h 2752"/>
                  <a:gd name="T50" fmla="*/ 171 w 1393"/>
                  <a:gd name="T51" fmla="*/ 2747 h 2752"/>
                  <a:gd name="T52" fmla="*/ 54 w 1393"/>
                  <a:gd name="T53" fmla="*/ 2696 h 2752"/>
                  <a:gd name="T54" fmla="*/ 5 w 1393"/>
                  <a:gd name="T55" fmla="*/ 2573 h 2752"/>
                  <a:gd name="T56" fmla="*/ 3 w 1393"/>
                  <a:gd name="T57" fmla="*/ 2573 h 2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93" h="2752">
                    <a:moveTo>
                      <a:pt x="3" y="2573"/>
                    </a:moveTo>
                    <a:cubicBezTo>
                      <a:pt x="0" y="2573"/>
                      <a:pt x="0" y="2573"/>
                      <a:pt x="0" y="2573"/>
                    </a:cubicBezTo>
                    <a:cubicBezTo>
                      <a:pt x="0" y="2622"/>
                      <a:pt x="19" y="2667"/>
                      <a:pt x="50" y="2699"/>
                    </a:cubicBezTo>
                    <a:cubicBezTo>
                      <a:pt x="81" y="2732"/>
                      <a:pt x="124" y="2752"/>
                      <a:pt x="171" y="2752"/>
                    </a:cubicBezTo>
                    <a:cubicBezTo>
                      <a:pt x="1222" y="2752"/>
                      <a:pt x="1222" y="2752"/>
                      <a:pt x="1222" y="2752"/>
                    </a:cubicBezTo>
                    <a:cubicBezTo>
                      <a:pt x="1269" y="2752"/>
                      <a:pt x="1312" y="2732"/>
                      <a:pt x="1343" y="2699"/>
                    </a:cubicBezTo>
                    <a:cubicBezTo>
                      <a:pt x="1374" y="2667"/>
                      <a:pt x="1393" y="2622"/>
                      <a:pt x="1393" y="2573"/>
                    </a:cubicBezTo>
                    <a:cubicBezTo>
                      <a:pt x="1393" y="179"/>
                      <a:pt x="1393" y="179"/>
                      <a:pt x="1393" y="179"/>
                    </a:cubicBezTo>
                    <a:cubicBezTo>
                      <a:pt x="1393" y="129"/>
                      <a:pt x="1374" y="85"/>
                      <a:pt x="1343" y="52"/>
                    </a:cubicBezTo>
                    <a:cubicBezTo>
                      <a:pt x="1312" y="20"/>
                      <a:pt x="1269" y="0"/>
                      <a:pt x="1222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24" y="0"/>
                      <a:pt x="81" y="20"/>
                      <a:pt x="50" y="52"/>
                    </a:cubicBezTo>
                    <a:cubicBezTo>
                      <a:pt x="19" y="85"/>
                      <a:pt x="0" y="129"/>
                      <a:pt x="0" y="179"/>
                    </a:cubicBezTo>
                    <a:cubicBezTo>
                      <a:pt x="0" y="2573"/>
                      <a:pt x="0" y="2573"/>
                      <a:pt x="0" y="2573"/>
                    </a:cubicBezTo>
                    <a:cubicBezTo>
                      <a:pt x="3" y="2573"/>
                      <a:pt x="3" y="2573"/>
                      <a:pt x="3" y="2573"/>
                    </a:cubicBezTo>
                    <a:cubicBezTo>
                      <a:pt x="5" y="2573"/>
                      <a:pt x="5" y="2573"/>
                      <a:pt x="5" y="2573"/>
                    </a:cubicBezTo>
                    <a:cubicBezTo>
                      <a:pt x="5" y="179"/>
                      <a:pt x="5" y="179"/>
                      <a:pt x="5" y="179"/>
                    </a:cubicBezTo>
                    <a:cubicBezTo>
                      <a:pt x="5" y="131"/>
                      <a:pt x="24" y="87"/>
                      <a:pt x="54" y="55"/>
                    </a:cubicBezTo>
                    <a:cubicBezTo>
                      <a:pt x="84" y="24"/>
                      <a:pt x="125" y="4"/>
                      <a:pt x="171" y="4"/>
                    </a:cubicBezTo>
                    <a:cubicBezTo>
                      <a:pt x="1222" y="4"/>
                      <a:pt x="1222" y="4"/>
                      <a:pt x="1222" y="4"/>
                    </a:cubicBezTo>
                    <a:cubicBezTo>
                      <a:pt x="1268" y="4"/>
                      <a:pt x="1309" y="24"/>
                      <a:pt x="1340" y="55"/>
                    </a:cubicBezTo>
                    <a:cubicBezTo>
                      <a:pt x="1370" y="87"/>
                      <a:pt x="1388" y="131"/>
                      <a:pt x="1388" y="179"/>
                    </a:cubicBezTo>
                    <a:cubicBezTo>
                      <a:pt x="1388" y="2573"/>
                      <a:pt x="1388" y="2573"/>
                      <a:pt x="1388" y="2573"/>
                    </a:cubicBezTo>
                    <a:cubicBezTo>
                      <a:pt x="1388" y="2621"/>
                      <a:pt x="1370" y="2665"/>
                      <a:pt x="1340" y="2696"/>
                    </a:cubicBezTo>
                    <a:cubicBezTo>
                      <a:pt x="1309" y="2728"/>
                      <a:pt x="1268" y="2747"/>
                      <a:pt x="1222" y="2747"/>
                    </a:cubicBezTo>
                    <a:cubicBezTo>
                      <a:pt x="171" y="2747"/>
                      <a:pt x="171" y="2747"/>
                      <a:pt x="171" y="2747"/>
                    </a:cubicBezTo>
                    <a:cubicBezTo>
                      <a:pt x="125" y="2747"/>
                      <a:pt x="84" y="2728"/>
                      <a:pt x="54" y="2696"/>
                    </a:cubicBezTo>
                    <a:cubicBezTo>
                      <a:pt x="24" y="2665"/>
                      <a:pt x="5" y="2621"/>
                      <a:pt x="5" y="2573"/>
                    </a:cubicBezTo>
                    <a:lnTo>
                      <a:pt x="3" y="2573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" name="Freeform 21">
                <a:extLst>
                  <a:ext uri="{FF2B5EF4-FFF2-40B4-BE49-F238E27FC236}">
                    <a16:creationId xmlns:a16="http://schemas.microsoft.com/office/drawing/2014/main" id="{D8EEB365-8CF0-4F15-969A-8CD7FCCA7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046" y="2381943"/>
                <a:ext cx="1831253" cy="3498038"/>
              </a:xfrm>
              <a:custGeom>
                <a:avLst/>
                <a:gdLst>
                  <a:gd name="T0" fmla="*/ 0 w 1388"/>
                  <a:gd name="T1" fmla="*/ 2571 h 2748"/>
                  <a:gd name="T2" fmla="*/ 168 w 1388"/>
                  <a:gd name="T3" fmla="*/ 2748 h 2748"/>
                  <a:gd name="T4" fmla="*/ 1219 w 1388"/>
                  <a:gd name="T5" fmla="*/ 2748 h 2748"/>
                  <a:gd name="T6" fmla="*/ 1388 w 1388"/>
                  <a:gd name="T7" fmla="*/ 2571 h 2748"/>
                  <a:gd name="T8" fmla="*/ 1388 w 1388"/>
                  <a:gd name="T9" fmla="*/ 177 h 2748"/>
                  <a:gd name="T10" fmla="*/ 1219 w 1388"/>
                  <a:gd name="T11" fmla="*/ 0 h 2748"/>
                  <a:gd name="T12" fmla="*/ 168 w 1388"/>
                  <a:gd name="T13" fmla="*/ 0 h 2748"/>
                  <a:gd name="T14" fmla="*/ 0 w 1388"/>
                  <a:gd name="T15" fmla="*/ 177 h 2748"/>
                  <a:gd name="T16" fmla="*/ 0 w 1388"/>
                  <a:gd name="T17" fmla="*/ 2571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8" h="2748">
                    <a:moveTo>
                      <a:pt x="0" y="2571"/>
                    </a:moveTo>
                    <a:cubicBezTo>
                      <a:pt x="0" y="2669"/>
                      <a:pt x="75" y="2748"/>
                      <a:pt x="168" y="2748"/>
                    </a:cubicBezTo>
                    <a:cubicBezTo>
                      <a:pt x="1219" y="2748"/>
                      <a:pt x="1219" y="2748"/>
                      <a:pt x="1219" y="2748"/>
                    </a:cubicBezTo>
                    <a:cubicBezTo>
                      <a:pt x="1312" y="2748"/>
                      <a:pt x="1388" y="2669"/>
                      <a:pt x="1388" y="2571"/>
                    </a:cubicBezTo>
                    <a:cubicBezTo>
                      <a:pt x="1388" y="177"/>
                      <a:pt x="1388" y="177"/>
                      <a:pt x="1388" y="177"/>
                    </a:cubicBezTo>
                    <a:cubicBezTo>
                      <a:pt x="1388" y="79"/>
                      <a:pt x="1312" y="0"/>
                      <a:pt x="121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9"/>
                      <a:pt x="0" y="177"/>
                    </a:cubicBezTo>
                    <a:cubicBezTo>
                      <a:pt x="0" y="2571"/>
                      <a:pt x="0" y="2571"/>
                      <a:pt x="0" y="257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3" name="Freeform 24">
                <a:extLst>
                  <a:ext uri="{FF2B5EF4-FFF2-40B4-BE49-F238E27FC236}">
                    <a16:creationId xmlns:a16="http://schemas.microsoft.com/office/drawing/2014/main" id="{3A38E4AB-4EDC-4C95-ACBE-2AF72CDA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046" y="2268422"/>
                <a:ext cx="1831975" cy="3743325"/>
              </a:xfrm>
              <a:custGeom>
                <a:avLst/>
                <a:gdLst>
                  <a:gd name="T0" fmla="*/ 2 w 1312"/>
                  <a:gd name="T1" fmla="*/ 2501 h 2680"/>
                  <a:gd name="T2" fmla="*/ 0 w 1312"/>
                  <a:gd name="T3" fmla="*/ 2501 h 2680"/>
                  <a:gd name="T4" fmla="*/ 50 w 1312"/>
                  <a:gd name="T5" fmla="*/ 2628 h 2680"/>
                  <a:gd name="T6" fmla="*/ 170 w 1312"/>
                  <a:gd name="T7" fmla="*/ 2680 h 2680"/>
                  <a:gd name="T8" fmla="*/ 1141 w 1312"/>
                  <a:gd name="T9" fmla="*/ 2680 h 2680"/>
                  <a:gd name="T10" fmla="*/ 1262 w 1312"/>
                  <a:gd name="T11" fmla="*/ 2628 h 2680"/>
                  <a:gd name="T12" fmla="*/ 1312 w 1312"/>
                  <a:gd name="T13" fmla="*/ 2501 h 2680"/>
                  <a:gd name="T14" fmla="*/ 1312 w 1312"/>
                  <a:gd name="T15" fmla="*/ 179 h 2680"/>
                  <a:gd name="T16" fmla="*/ 1262 w 1312"/>
                  <a:gd name="T17" fmla="*/ 52 h 2680"/>
                  <a:gd name="T18" fmla="*/ 1141 w 1312"/>
                  <a:gd name="T19" fmla="*/ 0 h 2680"/>
                  <a:gd name="T20" fmla="*/ 170 w 1312"/>
                  <a:gd name="T21" fmla="*/ 0 h 2680"/>
                  <a:gd name="T22" fmla="*/ 50 w 1312"/>
                  <a:gd name="T23" fmla="*/ 52 h 2680"/>
                  <a:gd name="T24" fmla="*/ 0 w 1312"/>
                  <a:gd name="T25" fmla="*/ 179 h 2680"/>
                  <a:gd name="T26" fmla="*/ 0 w 1312"/>
                  <a:gd name="T27" fmla="*/ 2501 h 2680"/>
                  <a:gd name="T28" fmla="*/ 2 w 1312"/>
                  <a:gd name="T29" fmla="*/ 2501 h 2680"/>
                  <a:gd name="T30" fmla="*/ 4 w 1312"/>
                  <a:gd name="T31" fmla="*/ 2501 h 2680"/>
                  <a:gd name="T32" fmla="*/ 4 w 1312"/>
                  <a:gd name="T33" fmla="*/ 179 h 2680"/>
                  <a:gd name="T34" fmla="*/ 53 w 1312"/>
                  <a:gd name="T35" fmla="*/ 56 h 2680"/>
                  <a:gd name="T36" fmla="*/ 170 w 1312"/>
                  <a:gd name="T37" fmla="*/ 4 h 2680"/>
                  <a:gd name="T38" fmla="*/ 1141 w 1312"/>
                  <a:gd name="T39" fmla="*/ 4 h 2680"/>
                  <a:gd name="T40" fmla="*/ 1258 w 1312"/>
                  <a:gd name="T41" fmla="*/ 56 h 2680"/>
                  <a:gd name="T42" fmla="*/ 1307 w 1312"/>
                  <a:gd name="T43" fmla="*/ 179 h 2680"/>
                  <a:gd name="T44" fmla="*/ 1307 w 1312"/>
                  <a:gd name="T45" fmla="*/ 2501 h 2680"/>
                  <a:gd name="T46" fmla="*/ 1258 w 1312"/>
                  <a:gd name="T47" fmla="*/ 2625 h 2680"/>
                  <a:gd name="T48" fmla="*/ 1141 w 1312"/>
                  <a:gd name="T49" fmla="*/ 2676 h 2680"/>
                  <a:gd name="T50" fmla="*/ 170 w 1312"/>
                  <a:gd name="T51" fmla="*/ 2676 h 2680"/>
                  <a:gd name="T52" fmla="*/ 53 w 1312"/>
                  <a:gd name="T53" fmla="*/ 2625 h 2680"/>
                  <a:gd name="T54" fmla="*/ 4 w 1312"/>
                  <a:gd name="T55" fmla="*/ 2501 h 2680"/>
                  <a:gd name="T56" fmla="*/ 2 w 1312"/>
                  <a:gd name="T57" fmla="*/ 2501 h 2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12" h="2680">
                    <a:moveTo>
                      <a:pt x="2" y="2501"/>
                    </a:moveTo>
                    <a:cubicBezTo>
                      <a:pt x="0" y="2501"/>
                      <a:pt x="0" y="2501"/>
                      <a:pt x="0" y="2501"/>
                    </a:cubicBezTo>
                    <a:cubicBezTo>
                      <a:pt x="0" y="2550"/>
                      <a:pt x="19" y="2595"/>
                      <a:pt x="50" y="2628"/>
                    </a:cubicBezTo>
                    <a:cubicBezTo>
                      <a:pt x="81" y="2660"/>
                      <a:pt x="123" y="2680"/>
                      <a:pt x="170" y="2680"/>
                    </a:cubicBezTo>
                    <a:cubicBezTo>
                      <a:pt x="1141" y="2680"/>
                      <a:pt x="1141" y="2680"/>
                      <a:pt x="1141" y="2680"/>
                    </a:cubicBezTo>
                    <a:cubicBezTo>
                      <a:pt x="1188" y="2680"/>
                      <a:pt x="1231" y="2660"/>
                      <a:pt x="1262" y="2628"/>
                    </a:cubicBezTo>
                    <a:cubicBezTo>
                      <a:pt x="1292" y="2595"/>
                      <a:pt x="1312" y="2550"/>
                      <a:pt x="1312" y="2501"/>
                    </a:cubicBezTo>
                    <a:cubicBezTo>
                      <a:pt x="1312" y="179"/>
                      <a:pt x="1312" y="179"/>
                      <a:pt x="1312" y="179"/>
                    </a:cubicBezTo>
                    <a:cubicBezTo>
                      <a:pt x="1312" y="130"/>
                      <a:pt x="1292" y="85"/>
                      <a:pt x="1262" y="52"/>
                    </a:cubicBezTo>
                    <a:cubicBezTo>
                      <a:pt x="1231" y="20"/>
                      <a:pt x="1188" y="0"/>
                      <a:pt x="1141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23" y="0"/>
                      <a:pt x="81" y="20"/>
                      <a:pt x="50" y="52"/>
                    </a:cubicBezTo>
                    <a:cubicBezTo>
                      <a:pt x="19" y="85"/>
                      <a:pt x="0" y="130"/>
                      <a:pt x="0" y="179"/>
                    </a:cubicBezTo>
                    <a:cubicBezTo>
                      <a:pt x="0" y="2501"/>
                      <a:pt x="0" y="2501"/>
                      <a:pt x="0" y="2501"/>
                    </a:cubicBezTo>
                    <a:cubicBezTo>
                      <a:pt x="2" y="2501"/>
                      <a:pt x="2" y="2501"/>
                      <a:pt x="2" y="2501"/>
                    </a:cubicBezTo>
                    <a:cubicBezTo>
                      <a:pt x="4" y="2501"/>
                      <a:pt x="4" y="2501"/>
                      <a:pt x="4" y="2501"/>
                    </a:cubicBezTo>
                    <a:cubicBezTo>
                      <a:pt x="4" y="179"/>
                      <a:pt x="4" y="179"/>
                      <a:pt x="4" y="179"/>
                    </a:cubicBezTo>
                    <a:cubicBezTo>
                      <a:pt x="4" y="131"/>
                      <a:pt x="23" y="87"/>
                      <a:pt x="53" y="56"/>
                    </a:cubicBezTo>
                    <a:cubicBezTo>
                      <a:pt x="83" y="24"/>
                      <a:pt x="125" y="4"/>
                      <a:pt x="170" y="4"/>
                    </a:cubicBezTo>
                    <a:cubicBezTo>
                      <a:pt x="1141" y="4"/>
                      <a:pt x="1141" y="4"/>
                      <a:pt x="1141" y="4"/>
                    </a:cubicBezTo>
                    <a:cubicBezTo>
                      <a:pt x="1187" y="4"/>
                      <a:pt x="1228" y="24"/>
                      <a:pt x="1258" y="56"/>
                    </a:cubicBezTo>
                    <a:cubicBezTo>
                      <a:pt x="1288" y="87"/>
                      <a:pt x="1307" y="131"/>
                      <a:pt x="1307" y="179"/>
                    </a:cubicBezTo>
                    <a:cubicBezTo>
                      <a:pt x="1307" y="2501"/>
                      <a:pt x="1307" y="2501"/>
                      <a:pt x="1307" y="2501"/>
                    </a:cubicBezTo>
                    <a:cubicBezTo>
                      <a:pt x="1307" y="2549"/>
                      <a:pt x="1288" y="2593"/>
                      <a:pt x="1258" y="2625"/>
                    </a:cubicBezTo>
                    <a:cubicBezTo>
                      <a:pt x="1228" y="2656"/>
                      <a:pt x="1187" y="2676"/>
                      <a:pt x="1141" y="2676"/>
                    </a:cubicBezTo>
                    <a:cubicBezTo>
                      <a:pt x="170" y="2676"/>
                      <a:pt x="170" y="2676"/>
                      <a:pt x="170" y="2676"/>
                    </a:cubicBezTo>
                    <a:cubicBezTo>
                      <a:pt x="125" y="2676"/>
                      <a:pt x="83" y="2656"/>
                      <a:pt x="53" y="2625"/>
                    </a:cubicBezTo>
                    <a:cubicBezTo>
                      <a:pt x="23" y="2593"/>
                      <a:pt x="4" y="2549"/>
                      <a:pt x="4" y="2501"/>
                    </a:cubicBezTo>
                    <a:lnTo>
                      <a:pt x="2" y="2501"/>
                    </a:lnTo>
                    <a:close/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" name="Oval 27">
                <a:extLst>
                  <a:ext uri="{FF2B5EF4-FFF2-40B4-BE49-F238E27FC236}">
                    <a16:creationId xmlns:a16="http://schemas.microsoft.com/office/drawing/2014/main" id="{6A51AD89-93EE-4CBD-8157-DE0798945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931" y="2325608"/>
                <a:ext cx="39687" cy="41275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" name="Freeform 28">
                <a:extLst>
                  <a:ext uri="{FF2B5EF4-FFF2-40B4-BE49-F238E27FC236}">
                    <a16:creationId xmlns:a16="http://schemas.microsoft.com/office/drawing/2014/main" id="{0F09355B-5584-4C1A-8C7F-3FEBCD66C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508" y="2322033"/>
                <a:ext cx="269875" cy="25400"/>
              </a:xfrm>
              <a:custGeom>
                <a:avLst/>
                <a:gdLst>
                  <a:gd name="T0" fmla="*/ 193 w 193"/>
                  <a:gd name="T1" fmla="*/ 9 h 19"/>
                  <a:gd name="T2" fmla="*/ 182 w 193"/>
                  <a:gd name="T3" fmla="*/ 19 h 19"/>
                  <a:gd name="T4" fmla="*/ 11 w 193"/>
                  <a:gd name="T5" fmla="*/ 19 h 19"/>
                  <a:gd name="T6" fmla="*/ 0 w 193"/>
                  <a:gd name="T7" fmla="*/ 9 h 19"/>
                  <a:gd name="T8" fmla="*/ 11 w 193"/>
                  <a:gd name="T9" fmla="*/ 0 h 19"/>
                  <a:gd name="T10" fmla="*/ 182 w 193"/>
                  <a:gd name="T11" fmla="*/ 0 h 19"/>
                  <a:gd name="T12" fmla="*/ 193 w 193"/>
                  <a:gd name="T13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3" h="19">
                    <a:moveTo>
                      <a:pt x="193" y="9"/>
                    </a:moveTo>
                    <a:cubicBezTo>
                      <a:pt x="193" y="15"/>
                      <a:pt x="188" y="19"/>
                      <a:pt x="18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5" y="19"/>
                      <a:pt x="0" y="15"/>
                      <a:pt x="0" y="9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8" y="0"/>
                      <a:pt x="193" y="4"/>
                      <a:pt x="193" y="9"/>
                    </a:cubicBezTo>
                  </a:path>
                </a:pathLst>
              </a:cu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" name="Oval 29">
                <a:extLst>
                  <a:ext uri="{FF2B5EF4-FFF2-40B4-BE49-F238E27FC236}">
                    <a16:creationId xmlns:a16="http://schemas.microsoft.com/office/drawing/2014/main" id="{AD6FED46-17ED-4908-A493-C78875C65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9989" y="2320210"/>
                <a:ext cx="53975" cy="53975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" name="Oval 30">
                <a:extLst>
                  <a:ext uri="{FF2B5EF4-FFF2-40B4-BE49-F238E27FC236}">
                    <a16:creationId xmlns:a16="http://schemas.microsoft.com/office/drawing/2014/main" id="{02F94898-32D9-4067-B211-7880C9B58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2702" y="2330580"/>
                <a:ext cx="38100" cy="39688"/>
              </a:xfrm>
              <a:prstGeom prst="ellipse">
                <a:avLst/>
              </a:prstGeom>
              <a:solidFill>
                <a:srgbClr val="959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87CFFCC6-25AE-4D86-92D8-320A3789E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3346" y="5568835"/>
                <a:ext cx="7937" cy="6350"/>
              </a:xfrm>
              <a:custGeom>
                <a:avLst/>
                <a:gdLst>
                  <a:gd name="T0" fmla="*/ 2 w 5"/>
                  <a:gd name="T1" fmla="*/ 0 h 5"/>
                  <a:gd name="T2" fmla="*/ 2 w 5"/>
                  <a:gd name="T3" fmla="*/ 0 h 5"/>
                  <a:gd name="T4" fmla="*/ 0 w 5"/>
                  <a:gd name="T5" fmla="*/ 3 h 5"/>
                  <a:gd name="T6" fmla="*/ 2 w 5"/>
                  <a:gd name="T7" fmla="*/ 5 h 5"/>
                  <a:gd name="T8" fmla="*/ 3 w 5"/>
                  <a:gd name="T9" fmla="*/ 5 h 5"/>
                  <a:gd name="T10" fmla="*/ 5 w 5"/>
                  <a:gd name="T11" fmla="*/ 2 h 5"/>
                  <a:gd name="T12" fmla="*/ 2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5" y="3"/>
                      <a:pt x="5" y="2"/>
                    </a:cubicBezTo>
                    <a:cubicBezTo>
                      <a:pt x="4" y="1"/>
                      <a:pt x="3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2230E0F-F349-4DBE-A5FD-8904585C274F}"/>
                  </a:ext>
                </a:extLst>
              </p:cNvPr>
              <p:cNvSpPr txBox="1"/>
              <p:nvPr/>
            </p:nvSpPr>
            <p:spPr>
              <a:xfrm>
                <a:off x="1797558" y="2408158"/>
                <a:ext cx="443804" cy="159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b="1" dirty="0">
                    <a:solidFill>
                      <a:schemeClr val="accent1"/>
                    </a:solidFill>
                  </a:rPr>
                  <a:t>11:11AM</a:t>
                </a:r>
                <a:endParaRPr lang="ko-KR" altLang="en-US" sz="6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0" name="Freeform 46">
                <a:extLst>
                  <a:ext uri="{FF2B5EF4-FFF2-40B4-BE49-F238E27FC236}">
                    <a16:creationId xmlns:a16="http://schemas.microsoft.com/office/drawing/2014/main" id="{168C6C67-5442-4F48-B6FD-EBD82CB06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2408" y="2471183"/>
                <a:ext cx="376120" cy="58616"/>
              </a:xfrm>
              <a:custGeom>
                <a:avLst/>
                <a:gdLst>
                  <a:gd name="T0" fmla="*/ 19 w 130"/>
                  <a:gd name="T1" fmla="*/ 9 h 19"/>
                  <a:gd name="T2" fmla="*/ 10 w 130"/>
                  <a:gd name="T3" fmla="*/ 19 h 19"/>
                  <a:gd name="T4" fmla="*/ 0 w 130"/>
                  <a:gd name="T5" fmla="*/ 9 h 19"/>
                  <a:gd name="T6" fmla="*/ 10 w 130"/>
                  <a:gd name="T7" fmla="*/ 0 h 19"/>
                  <a:gd name="T8" fmla="*/ 19 w 130"/>
                  <a:gd name="T9" fmla="*/ 9 h 19"/>
                  <a:gd name="T10" fmla="*/ 38 w 130"/>
                  <a:gd name="T11" fmla="*/ 0 h 19"/>
                  <a:gd name="T12" fmla="*/ 28 w 130"/>
                  <a:gd name="T13" fmla="*/ 9 h 19"/>
                  <a:gd name="T14" fmla="*/ 38 w 130"/>
                  <a:gd name="T15" fmla="*/ 19 h 19"/>
                  <a:gd name="T16" fmla="*/ 47 w 130"/>
                  <a:gd name="T17" fmla="*/ 9 h 19"/>
                  <a:gd name="T18" fmla="*/ 38 w 130"/>
                  <a:gd name="T19" fmla="*/ 0 h 19"/>
                  <a:gd name="T20" fmla="*/ 65 w 130"/>
                  <a:gd name="T21" fmla="*/ 0 h 19"/>
                  <a:gd name="T22" fmla="*/ 56 w 130"/>
                  <a:gd name="T23" fmla="*/ 9 h 19"/>
                  <a:gd name="T24" fmla="*/ 65 w 130"/>
                  <a:gd name="T25" fmla="*/ 19 h 19"/>
                  <a:gd name="T26" fmla="*/ 75 w 130"/>
                  <a:gd name="T27" fmla="*/ 9 h 19"/>
                  <a:gd name="T28" fmla="*/ 65 w 130"/>
                  <a:gd name="T29" fmla="*/ 0 h 19"/>
                  <a:gd name="T30" fmla="*/ 93 w 130"/>
                  <a:gd name="T31" fmla="*/ 0 h 19"/>
                  <a:gd name="T32" fmla="*/ 83 w 130"/>
                  <a:gd name="T33" fmla="*/ 9 h 19"/>
                  <a:gd name="T34" fmla="*/ 93 w 130"/>
                  <a:gd name="T35" fmla="*/ 19 h 19"/>
                  <a:gd name="T36" fmla="*/ 102 w 130"/>
                  <a:gd name="T37" fmla="*/ 9 h 19"/>
                  <a:gd name="T38" fmla="*/ 93 w 130"/>
                  <a:gd name="T39" fmla="*/ 0 h 19"/>
                  <a:gd name="T40" fmla="*/ 120 w 130"/>
                  <a:gd name="T41" fmla="*/ 0 h 19"/>
                  <a:gd name="T42" fmla="*/ 111 w 130"/>
                  <a:gd name="T43" fmla="*/ 9 h 19"/>
                  <a:gd name="T44" fmla="*/ 120 w 130"/>
                  <a:gd name="T45" fmla="*/ 19 h 19"/>
                  <a:gd name="T46" fmla="*/ 130 w 130"/>
                  <a:gd name="T47" fmla="*/ 9 h 19"/>
                  <a:gd name="T48" fmla="*/ 120 w 130"/>
                  <a:gd name="T4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0" h="19">
                    <a:moveTo>
                      <a:pt x="19" y="9"/>
                    </a:moveTo>
                    <a:cubicBezTo>
                      <a:pt x="19" y="14"/>
                      <a:pt x="15" y="19"/>
                      <a:pt x="10" y="19"/>
                    </a:cubicBezTo>
                    <a:cubicBezTo>
                      <a:pt x="5" y="19"/>
                      <a:pt x="0" y="14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lose/>
                    <a:moveTo>
                      <a:pt x="38" y="0"/>
                    </a:moveTo>
                    <a:cubicBezTo>
                      <a:pt x="32" y="0"/>
                      <a:pt x="28" y="4"/>
                      <a:pt x="28" y="9"/>
                    </a:cubicBezTo>
                    <a:cubicBezTo>
                      <a:pt x="28" y="14"/>
                      <a:pt x="32" y="19"/>
                      <a:pt x="38" y="19"/>
                    </a:cubicBezTo>
                    <a:cubicBezTo>
                      <a:pt x="43" y="19"/>
                      <a:pt x="47" y="14"/>
                      <a:pt x="47" y="9"/>
                    </a:cubicBezTo>
                    <a:cubicBezTo>
                      <a:pt x="47" y="4"/>
                      <a:pt x="43" y="0"/>
                      <a:pt x="38" y="0"/>
                    </a:cubicBezTo>
                    <a:close/>
                    <a:moveTo>
                      <a:pt x="65" y="0"/>
                    </a:moveTo>
                    <a:cubicBezTo>
                      <a:pt x="60" y="0"/>
                      <a:pt x="56" y="4"/>
                      <a:pt x="56" y="9"/>
                    </a:cubicBezTo>
                    <a:cubicBezTo>
                      <a:pt x="56" y="14"/>
                      <a:pt x="60" y="19"/>
                      <a:pt x="65" y="19"/>
                    </a:cubicBezTo>
                    <a:cubicBezTo>
                      <a:pt x="70" y="19"/>
                      <a:pt x="75" y="14"/>
                      <a:pt x="75" y="9"/>
                    </a:cubicBezTo>
                    <a:cubicBezTo>
                      <a:pt x="75" y="4"/>
                      <a:pt x="70" y="0"/>
                      <a:pt x="65" y="0"/>
                    </a:cubicBezTo>
                    <a:close/>
                    <a:moveTo>
                      <a:pt x="93" y="0"/>
                    </a:moveTo>
                    <a:cubicBezTo>
                      <a:pt x="87" y="0"/>
                      <a:pt x="83" y="4"/>
                      <a:pt x="83" y="9"/>
                    </a:cubicBezTo>
                    <a:cubicBezTo>
                      <a:pt x="83" y="14"/>
                      <a:pt x="87" y="19"/>
                      <a:pt x="93" y="19"/>
                    </a:cubicBezTo>
                    <a:cubicBezTo>
                      <a:pt x="98" y="19"/>
                      <a:pt x="102" y="14"/>
                      <a:pt x="102" y="9"/>
                    </a:cubicBezTo>
                    <a:cubicBezTo>
                      <a:pt x="102" y="4"/>
                      <a:pt x="98" y="0"/>
                      <a:pt x="93" y="0"/>
                    </a:cubicBezTo>
                    <a:close/>
                    <a:moveTo>
                      <a:pt x="120" y="0"/>
                    </a:moveTo>
                    <a:cubicBezTo>
                      <a:pt x="115" y="0"/>
                      <a:pt x="111" y="4"/>
                      <a:pt x="111" y="9"/>
                    </a:cubicBezTo>
                    <a:cubicBezTo>
                      <a:pt x="111" y="14"/>
                      <a:pt x="115" y="19"/>
                      <a:pt x="120" y="19"/>
                    </a:cubicBezTo>
                    <a:cubicBezTo>
                      <a:pt x="126" y="19"/>
                      <a:pt x="130" y="14"/>
                      <a:pt x="130" y="9"/>
                    </a:cubicBezTo>
                    <a:cubicBezTo>
                      <a:pt x="130" y="4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860095FA-0D40-4E3D-B650-933944316099}"/>
                  </a:ext>
                </a:extLst>
              </p:cNvPr>
              <p:cNvGrpSpPr/>
              <p:nvPr/>
            </p:nvGrpSpPr>
            <p:grpSpPr>
              <a:xfrm>
                <a:off x="2617358" y="2457364"/>
                <a:ext cx="188263" cy="86254"/>
                <a:chOff x="5155745" y="1116014"/>
                <a:chExt cx="277204" cy="127002"/>
              </a:xfrm>
              <a:solidFill>
                <a:srgbClr val="00AEEF"/>
              </a:solidFill>
            </p:grpSpPr>
            <p:sp>
              <p:nvSpPr>
                <p:cNvPr id="152" name="Freeform 47">
                  <a:extLst>
                    <a:ext uri="{FF2B5EF4-FFF2-40B4-BE49-F238E27FC236}">
                      <a16:creationId xmlns:a16="http://schemas.microsoft.com/office/drawing/2014/main" id="{58602E96-7275-4415-98EF-5F1D3BA7005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55745" y="1116014"/>
                  <a:ext cx="255226" cy="127002"/>
                </a:xfrm>
                <a:custGeom>
                  <a:avLst/>
                  <a:gdLst>
                    <a:gd name="T0" fmla="*/ 209 w 209"/>
                    <a:gd name="T1" fmla="*/ 104 h 104"/>
                    <a:gd name="T2" fmla="*/ 0 w 209"/>
                    <a:gd name="T3" fmla="*/ 104 h 104"/>
                    <a:gd name="T4" fmla="*/ 0 w 209"/>
                    <a:gd name="T5" fmla="*/ 0 h 104"/>
                    <a:gd name="T6" fmla="*/ 209 w 209"/>
                    <a:gd name="T7" fmla="*/ 0 h 104"/>
                    <a:gd name="T8" fmla="*/ 209 w 209"/>
                    <a:gd name="T9" fmla="*/ 104 h 104"/>
                    <a:gd name="T10" fmla="*/ 7 w 209"/>
                    <a:gd name="T11" fmla="*/ 99 h 104"/>
                    <a:gd name="T12" fmla="*/ 201 w 209"/>
                    <a:gd name="T13" fmla="*/ 99 h 104"/>
                    <a:gd name="T14" fmla="*/ 201 w 209"/>
                    <a:gd name="T15" fmla="*/ 8 h 104"/>
                    <a:gd name="T16" fmla="*/ 7 w 209"/>
                    <a:gd name="T17" fmla="*/ 8 h 104"/>
                    <a:gd name="T18" fmla="*/ 7 w 209"/>
                    <a:gd name="T19" fmla="*/ 99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9" h="104">
                      <a:moveTo>
                        <a:pt x="209" y="104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209" y="0"/>
                      </a:lnTo>
                      <a:lnTo>
                        <a:pt x="209" y="104"/>
                      </a:lnTo>
                      <a:close/>
                      <a:moveTo>
                        <a:pt x="7" y="99"/>
                      </a:moveTo>
                      <a:lnTo>
                        <a:pt x="201" y="99"/>
                      </a:lnTo>
                      <a:lnTo>
                        <a:pt x="201" y="8"/>
                      </a:lnTo>
                      <a:lnTo>
                        <a:pt x="7" y="8"/>
                      </a:lnTo>
                      <a:lnTo>
                        <a:pt x="7" y="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3" name="Rectangle 48">
                  <a:extLst>
                    <a:ext uri="{FF2B5EF4-FFF2-40B4-BE49-F238E27FC236}">
                      <a16:creationId xmlns:a16="http://schemas.microsoft.com/office/drawing/2014/main" id="{AD21F491-187E-42CE-9AA6-D05A1E5425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04861" y="1162419"/>
                  <a:ext cx="28088" cy="3785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4" name="Rectangle 49">
                  <a:extLst>
                    <a:ext uri="{FF2B5EF4-FFF2-40B4-BE49-F238E27FC236}">
                      <a16:creationId xmlns:a16="http://schemas.microsoft.com/office/drawing/2014/main" id="{93FC5951-BACD-485F-9B91-413C9A4F1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61842" y="1122115"/>
                  <a:ext cx="184397" cy="11478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EAA7FAF2-72B3-415B-9C7F-BE2BD3B1F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1"/>
            <a:stretch/>
          </p:blipFill>
          <p:spPr>
            <a:xfrm>
              <a:off x="1089348" y="2703192"/>
              <a:ext cx="2041200" cy="3508668"/>
            </a:xfrm>
            <a:prstGeom prst="rect">
              <a:avLst/>
            </a:prstGeom>
          </p:spPr>
        </p:pic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9878BFD-895F-45E7-ADE8-493BEA345CEF}"/>
              </a:ext>
            </a:extLst>
          </p:cNvPr>
          <p:cNvSpPr/>
          <p:nvPr/>
        </p:nvSpPr>
        <p:spPr>
          <a:xfrm>
            <a:off x="7160313" y="2730712"/>
            <a:ext cx="164921" cy="16492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988773-B98F-4034-91C5-E29D05BC523C}"/>
              </a:ext>
            </a:extLst>
          </p:cNvPr>
          <p:cNvSpPr/>
          <p:nvPr/>
        </p:nvSpPr>
        <p:spPr>
          <a:xfrm>
            <a:off x="10168288" y="2752461"/>
            <a:ext cx="164921" cy="16492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202807-E457-44F8-A358-49224A152259}"/>
              </a:ext>
            </a:extLst>
          </p:cNvPr>
          <p:cNvSpPr/>
          <p:nvPr/>
        </p:nvSpPr>
        <p:spPr>
          <a:xfrm>
            <a:off x="9129483" y="5245101"/>
            <a:ext cx="512583" cy="254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017F4CB-2E1D-47B4-9273-2B2E766F0832}"/>
              </a:ext>
            </a:extLst>
          </p:cNvPr>
          <p:cNvGrpSpPr/>
          <p:nvPr/>
        </p:nvGrpSpPr>
        <p:grpSpPr>
          <a:xfrm>
            <a:off x="225278" y="880981"/>
            <a:ext cx="11131430" cy="727075"/>
            <a:chOff x="225278" y="880981"/>
            <a:chExt cx="11131430" cy="727075"/>
          </a:xfrm>
        </p:grpSpPr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DB5030C1-3F14-4292-ADBC-95F0A48A6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78" y="880981"/>
              <a:ext cx="727075" cy="727075"/>
            </a:xfrm>
            <a:custGeom>
              <a:avLst/>
              <a:gdLst>
                <a:gd name="T0" fmla="*/ 541 w 594"/>
                <a:gd name="T1" fmla="*/ 21 h 594"/>
                <a:gd name="T2" fmla="*/ 374 w 594"/>
                <a:gd name="T3" fmla="*/ 152 h 594"/>
                <a:gd name="T4" fmla="*/ 302 w 594"/>
                <a:gd name="T5" fmla="*/ 121 h 594"/>
                <a:gd name="T6" fmla="*/ 316 w 594"/>
                <a:gd name="T7" fmla="*/ 92 h 594"/>
                <a:gd name="T8" fmla="*/ 313 w 594"/>
                <a:gd name="T9" fmla="*/ 90 h 594"/>
                <a:gd name="T10" fmla="*/ 281 w 594"/>
                <a:gd name="T11" fmla="*/ 106 h 594"/>
                <a:gd name="T12" fmla="*/ 276 w 594"/>
                <a:gd name="T13" fmla="*/ 111 h 594"/>
                <a:gd name="T14" fmla="*/ 249 w 594"/>
                <a:gd name="T15" fmla="*/ 99 h 594"/>
                <a:gd name="T16" fmla="*/ 251 w 594"/>
                <a:gd name="T17" fmla="*/ 98 h 594"/>
                <a:gd name="T18" fmla="*/ 267 w 594"/>
                <a:gd name="T19" fmla="*/ 65 h 594"/>
                <a:gd name="T20" fmla="*/ 265 w 594"/>
                <a:gd name="T21" fmla="*/ 63 h 594"/>
                <a:gd name="T22" fmla="*/ 232 w 594"/>
                <a:gd name="T23" fmla="*/ 79 h 594"/>
                <a:gd name="T24" fmla="*/ 224 w 594"/>
                <a:gd name="T25" fmla="*/ 88 h 594"/>
                <a:gd name="T26" fmla="*/ 201 w 594"/>
                <a:gd name="T27" fmla="*/ 79 h 594"/>
                <a:gd name="T28" fmla="*/ 108 w 594"/>
                <a:gd name="T29" fmla="*/ 83 h 594"/>
                <a:gd name="T30" fmla="*/ 267 w 594"/>
                <a:gd name="T31" fmla="*/ 255 h 594"/>
                <a:gd name="T32" fmla="*/ 148 w 594"/>
                <a:gd name="T33" fmla="*/ 410 h 594"/>
                <a:gd name="T34" fmla="*/ 78 w 594"/>
                <a:gd name="T35" fmla="*/ 403 h 594"/>
                <a:gd name="T36" fmla="*/ 0 w 594"/>
                <a:gd name="T37" fmla="*/ 443 h 594"/>
                <a:gd name="T38" fmla="*/ 96 w 594"/>
                <a:gd name="T39" fmla="*/ 461 h 594"/>
                <a:gd name="T40" fmla="*/ 128 w 594"/>
                <a:gd name="T41" fmla="*/ 467 h 594"/>
                <a:gd name="T42" fmla="*/ 133 w 594"/>
                <a:gd name="T43" fmla="*/ 498 h 594"/>
                <a:gd name="T44" fmla="*/ 151 w 594"/>
                <a:gd name="T45" fmla="*/ 594 h 594"/>
                <a:gd name="T46" fmla="*/ 191 w 594"/>
                <a:gd name="T47" fmla="*/ 516 h 594"/>
                <a:gd name="T48" fmla="*/ 184 w 594"/>
                <a:gd name="T49" fmla="*/ 446 h 594"/>
                <a:gd name="T50" fmla="*/ 339 w 594"/>
                <a:gd name="T51" fmla="*/ 328 h 594"/>
                <a:gd name="T52" fmla="*/ 511 w 594"/>
                <a:gd name="T53" fmla="*/ 486 h 594"/>
                <a:gd name="T54" fmla="*/ 515 w 594"/>
                <a:gd name="T55" fmla="*/ 393 h 594"/>
                <a:gd name="T56" fmla="*/ 506 w 594"/>
                <a:gd name="T57" fmla="*/ 371 h 594"/>
                <a:gd name="T58" fmla="*/ 515 w 594"/>
                <a:gd name="T59" fmla="*/ 362 h 594"/>
                <a:gd name="T60" fmla="*/ 531 w 594"/>
                <a:gd name="T61" fmla="*/ 330 h 594"/>
                <a:gd name="T62" fmla="*/ 529 w 594"/>
                <a:gd name="T63" fmla="*/ 327 h 594"/>
                <a:gd name="T64" fmla="*/ 496 w 594"/>
                <a:gd name="T65" fmla="*/ 344 h 594"/>
                <a:gd name="T66" fmla="*/ 495 w 594"/>
                <a:gd name="T67" fmla="*/ 345 h 594"/>
                <a:gd name="T68" fmla="*/ 484 w 594"/>
                <a:gd name="T69" fmla="*/ 318 h 594"/>
                <a:gd name="T70" fmla="*/ 488 w 594"/>
                <a:gd name="T71" fmla="*/ 314 h 594"/>
                <a:gd name="T72" fmla="*/ 504 w 594"/>
                <a:gd name="T73" fmla="*/ 281 h 594"/>
                <a:gd name="T74" fmla="*/ 502 w 594"/>
                <a:gd name="T75" fmla="*/ 279 h 594"/>
                <a:gd name="T76" fmla="*/ 473 w 594"/>
                <a:gd name="T77" fmla="*/ 292 h 594"/>
                <a:gd name="T78" fmla="*/ 443 w 594"/>
                <a:gd name="T79" fmla="*/ 220 h 594"/>
                <a:gd name="T80" fmla="*/ 573 w 594"/>
                <a:gd name="T81" fmla="*/ 53 h 594"/>
                <a:gd name="T82" fmla="*/ 589 w 594"/>
                <a:gd name="T83" fmla="*/ 5 h 594"/>
                <a:gd name="T84" fmla="*/ 541 w 594"/>
                <a:gd name="T85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" h="594">
                  <a:moveTo>
                    <a:pt x="541" y="21"/>
                  </a:moveTo>
                  <a:cubicBezTo>
                    <a:pt x="374" y="152"/>
                    <a:pt x="374" y="152"/>
                    <a:pt x="374" y="15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14" y="109"/>
                    <a:pt x="320" y="96"/>
                    <a:pt x="316" y="92"/>
                  </a:cubicBezTo>
                  <a:cubicBezTo>
                    <a:pt x="313" y="90"/>
                    <a:pt x="313" y="90"/>
                    <a:pt x="313" y="90"/>
                  </a:cubicBezTo>
                  <a:cubicBezTo>
                    <a:pt x="309" y="85"/>
                    <a:pt x="294" y="93"/>
                    <a:pt x="281" y="106"/>
                  </a:cubicBezTo>
                  <a:cubicBezTo>
                    <a:pt x="279" y="108"/>
                    <a:pt x="278" y="109"/>
                    <a:pt x="276" y="111"/>
                  </a:cubicBezTo>
                  <a:cubicBezTo>
                    <a:pt x="249" y="99"/>
                    <a:pt x="249" y="99"/>
                    <a:pt x="249" y="99"/>
                  </a:cubicBezTo>
                  <a:cubicBezTo>
                    <a:pt x="250" y="99"/>
                    <a:pt x="250" y="98"/>
                    <a:pt x="251" y="98"/>
                  </a:cubicBezTo>
                  <a:cubicBezTo>
                    <a:pt x="264" y="84"/>
                    <a:pt x="271" y="70"/>
                    <a:pt x="267" y="65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0" y="58"/>
                    <a:pt x="245" y="66"/>
                    <a:pt x="232" y="79"/>
                  </a:cubicBezTo>
                  <a:cubicBezTo>
                    <a:pt x="229" y="82"/>
                    <a:pt x="226" y="85"/>
                    <a:pt x="224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364" y="190"/>
                    <a:pt x="267" y="255"/>
                  </a:cubicBezTo>
                  <a:cubicBezTo>
                    <a:pt x="223" y="284"/>
                    <a:pt x="148" y="410"/>
                    <a:pt x="148" y="410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96" y="461"/>
                    <a:pt x="96" y="461"/>
                    <a:pt x="96" y="461"/>
                  </a:cubicBezTo>
                  <a:cubicBezTo>
                    <a:pt x="128" y="467"/>
                    <a:pt x="128" y="467"/>
                    <a:pt x="128" y="467"/>
                  </a:cubicBezTo>
                  <a:cubicBezTo>
                    <a:pt x="133" y="498"/>
                    <a:pt x="133" y="498"/>
                    <a:pt x="133" y="498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91" y="516"/>
                    <a:pt x="191" y="516"/>
                    <a:pt x="191" y="516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4" y="446"/>
                    <a:pt x="310" y="371"/>
                    <a:pt x="339" y="328"/>
                  </a:cubicBezTo>
                  <a:cubicBezTo>
                    <a:pt x="404" y="231"/>
                    <a:pt x="511" y="486"/>
                    <a:pt x="511" y="486"/>
                  </a:cubicBezTo>
                  <a:cubicBezTo>
                    <a:pt x="515" y="393"/>
                    <a:pt x="515" y="393"/>
                    <a:pt x="515" y="393"/>
                  </a:cubicBezTo>
                  <a:cubicBezTo>
                    <a:pt x="506" y="371"/>
                    <a:pt x="506" y="371"/>
                    <a:pt x="506" y="371"/>
                  </a:cubicBezTo>
                  <a:cubicBezTo>
                    <a:pt x="509" y="368"/>
                    <a:pt x="512" y="365"/>
                    <a:pt x="515" y="362"/>
                  </a:cubicBezTo>
                  <a:cubicBezTo>
                    <a:pt x="529" y="349"/>
                    <a:pt x="536" y="334"/>
                    <a:pt x="531" y="330"/>
                  </a:cubicBezTo>
                  <a:cubicBezTo>
                    <a:pt x="529" y="327"/>
                    <a:pt x="529" y="327"/>
                    <a:pt x="529" y="327"/>
                  </a:cubicBezTo>
                  <a:cubicBezTo>
                    <a:pt x="525" y="323"/>
                    <a:pt x="510" y="330"/>
                    <a:pt x="496" y="344"/>
                  </a:cubicBezTo>
                  <a:cubicBezTo>
                    <a:pt x="496" y="344"/>
                    <a:pt x="496" y="345"/>
                    <a:pt x="495" y="345"/>
                  </a:cubicBezTo>
                  <a:cubicBezTo>
                    <a:pt x="484" y="318"/>
                    <a:pt x="484" y="318"/>
                    <a:pt x="484" y="318"/>
                  </a:cubicBezTo>
                  <a:cubicBezTo>
                    <a:pt x="485" y="317"/>
                    <a:pt x="487" y="315"/>
                    <a:pt x="488" y="314"/>
                  </a:cubicBezTo>
                  <a:cubicBezTo>
                    <a:pt x="502" y="300"/>
                    <a:pt x="509" y="286"/>
                    <a:pt x="504" y="281"/>
                  </a:cubicBezTo>
                  <a:cubicBezTo>
                    <a:pt x="502" y="279"/>
                    <a:pt x="502" y="279"/>
                    <a:pt x="502" y="279"/>
                  </a:cubicBezTo>
                  <a:cubicBezTo>
                    <a:pt x="498" y="275"/>
                    <a:pt x="485" y="280"/>
                    <a:pt x="473" y="292"/>
                  </a:cubicBezTo>
                  <a:cubicBezTo>
                    <a:pt x="443" y="220"/>
                    <a:pt x="443" y="220"/>
                    <a:pt x="443" y="220"/>
                  </a:cubicBezTo>
                  <a:cubicBezTo>
                    <a:pt x="573" y="53"/>
                    <a:pt x="573" y="53"/>
                    <a:pt x="573" y="53"/>
                  </a:cubicBezTo>
                  <a:cubicBezTo>
                    <a:pt x="573" y="53"/>
                    <a:pt x="594" y="29"/>
                    <a:pt x="589" y="5"/>
                  </a:cubicBezTo>
                  <a:cubicBezTo>
                    <a:pt x="566" y="0"/>
                    <a:pt x="541" y="21"/>
                    <a:pt x="541" y="21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8A68AB32-C998-4434-AA12-BB55FC14A520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3" y="972375"/>
              <a:ext cx="1040435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49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3. What?</a:t>
            </a:r>
            <a:endParaRPr lang="ko-KR" altLang="en-US" b="1" dirty="0"/>
          </a:p>
        </p:txBody>
      </p:sp>
      <p:sp>
        <p:nvSpPr>
          <p:cNvPr id="782" name="직사각형 781"/>
          <p:cNvSpPr/>
          <p:nvPr/>
        </p:nvSpPr>
        <p:spPr>
          <a:xfrm>
            <a:off x="2413265" y="2082068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800" b="1" dirty="0">
                <a:solidFill>
                  <a:srgbClr val="262626"/>
                </a:solidFill>
              </a:rPr>
              <a:t>구동 환경</a:t>
            </a:r>
            <a:endParaRPr lang="en-US" altLang="ko-KR" sz="2800" b="1" dirty="0">
              <a:solidFill>
                <a:srgbClr val="262626"/>
              </a:solidFill>
            </a:endParaRPr>
          </a:p>
        </p:txBody>
      </p:sp>
      <p:sp>
        <p:nvSpPr>
          <p:cNvPr id="783" name="직사각형 782"/>
          <p:cNvSpPr/>
          <p:nvPr/>
        </p:nvSpPr>
        <p:spPr>
          <a:xfrm>
            <a:off x="2898975" y="3994937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800" b="1" dirty="0">
                <a:solidFill>
                  <a:srgbClr val="262626"/>
                </a:solidFill>
              </a:rPr>
              <a:t>인식률</a:t>
            </a:r>
            <a:endParaRPr lang="en-US" altLang="ko-KR" sz="2800" b="1" dirty="0">
              <a:solidFill>
                <a:srgbClr val="262626"/>
              </a:solidFill>
            </a:endParaRPr>
          </a:p>
        </p:txBody>
      </p:sp>
      <p:sp>
        <p:nvSpPr>
          <p:cNvPr id="784" name="직사각형 783"/>
          <p:cNvSpPr/>
          <p:nvPr/>
        </p:nvSpPr>
        <p:spPr>
          <a:xfrm>
            <a:off x="7910542" y="2082068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262626"/>
                </a:solidFill>
              </a:rPr>
              <a:t>개발 환경</a:t>
            </a:r>
            <a:endParaRPr lang="en-US" altLang="ko-KR" sz="2800" b="1" dirty="0">
              <a:solidFill>
                <a:srgbClr val="262626"/>
              </a:solidFill>
            </a:endParaRPr>
          </a:p>
        </p:txBody>
      </p:sp>
      <p:sp>
        <p:nvSpPr>
          <p:cNvPr id="785" name="직사각형 784"/>
          <p:cNvSpPr/>
          <p:nvPr/>
        </p:nvSpPr>
        <p:spPr>
          <a:xfrm>
            <a:off x="7910542" y="3994937"/>
            <a:ext cx="3542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262626"/>
                </a:solidFill>
              </a:rPr>
              <a:t>어플리케이션 안정성</a:t>
            </a:r>
            <a:endParaRPr lang="en-US" altLang="ko-KR" sz="2800" b="1" dirty="0">
              <a:solidFill>
                <a:srgbClr val="262626"/>
              </a:solidFill>
            </a:endParaRPr>
          </a:p>
        </p:txBody>
      </p:sp>
      <p:sp>
        <p:nvSpPr>
          <p:cNvPr id="786" name="TextBox 146"/>
          <p:cNvSpPr txBox="1">
            <a:spLocks noChangeArrowheads="1"/>
          </p:cNvSpPr>
          <p:nvPr/>
        </p:nvSpPr>
        <p:spPr bwMode="auto">
          <a:xfrm>
            <a:off x="1055913" y="2596229"/>
            <a:ext cx="339416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/>
            <a:r>
              <a:rPr lang="ko-KR" altLang="en-US" sz="2000" dirty="0">
                <a:solidFill>
                  <a:srgbClr val="262626"/>
                </a:solidFill>
                <a:latin typeface="+mn-ea"/>
              </a:rPr>
              <a:t>안드로이드 </a:t>
            </a:r>
            <a:r>
              <a:rPr lang="en-US" altLang="ko-KR" sz="2000" dirty="0">
                <a:solidFill>
                  <a:srgbClr val="262626"/>
                </a:solidFill>
                <a:latin typeface="+mn-ea"/>
              </a:rPr>
              <a:t>7.0 </a:t>
            </a:r>
            <a:r>
              <a:rPr lang="ko-KR" altLang="en-US" sz="2000" dirty="0">
                <a:solidFill>
                  <a:srgbClr val="262626"/>
                </a:solidFill>
                <a:latin typeface="+mn-ea"/>
              </a:rPr>
              <a:t>누가 이상의</a:t>
            </a:r>
            <a:endParaRPr lang="en-US" altLang="ko-KR" sz="2000" dirty="0">
              <a:solidFill>
                <a:srgbClr val="262626"/>
              </a:solidFill>
              <a:latin typeface="+mn-ea"/>
            </a:endParaRPr>
          </a:p>
          <a:p>
            <a:pPr algn="r"/>
            <a:r>
              <a:rPr lang="ko-KR" altLang="en-US" sz="2000" dirty="0">
                <a:solidFill>
                  <a:srgbClr val="262626"/>
                </a:solidFill>
                <a:latin typeface="+mn-ea"/>
              </a:rPr>
              <a:t>환경에서 동작</a:t>
            </a:r>
            <a:endParaRPr lang="en-US" altLang="ko-KR" sz="2000" dirty="0">
              <a:solidFill>
                <a:srgbClr val="262626"/>
              </a:solidFill>
              <a:latin typeface="+mn-ea"/>
            </a:endParaRPr>
          </a:p>
        </p:txBody>
      </p:sp>
      <p:sp>
        <p:nvSpPr>
          <p:cNvPr id="787" name="TextBox 146"/>
          <p:cNvSpPr txBox="1">
            <a:spLocks noChangeArrowheads="1"/>
          </p:cNvSpPr>
          <p:nvPr/>
        </p:nvSpPr>
        <p:spPr bwMode="auto">
          <a:xfrm>
            <a:off x="1055913" y="4571072"/>
            <a:ext cx="33941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/>
            <a:r>
              <a:rPr lang="ko-KR" altLang="en-US" sz="2000" dirty="0">
                <a:solidFill>
                  <a:srgbClr val="262626"/>
                </a:solidFill>
                <a:latin typeface="+mn-ea"/>
              </a:rPr>
              <a:t>목표 인식률 </a:t>
            </a:r>
            <a:r>
              <a:rPr lang="en-US" altLang="ko-KR" sz="2000" dirty="0">
                <a:solidFill>
                  <a:srgbClr val="262626"/>
                </a:solidFill>
                <a:latin typeface="+mn-ea"/>
              </a:rPr>
              <a:t>95%</a:t>
            </a:r>
          </a:p>
        </p:txBody>
      </p:sp>
      <p:sp>
        <p:nvSpPr>
          <p:cNvPr id="788" name="TextBox 146"/>
          <p:cNvSpPr txBox="1">
            <a:spLocks noChangeArrowheads="1"/>
          </p:cNvSpPr>
          <p:nvPr/>
        </p:nvSpPr>
        <p:spPr bwMode="auto">
          <a:xfrm>
            <a:off x="7802880" y="2596229"/>
            <a:ext cx="338507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2000" dirty="0">
                <a:solidFill>
                  <a:srgbClr val="262626"/>
                </a:solidFill>
                <a:latin typeface="+mn-ea"/>
              </a:rPr>
              <a:t>PL – Java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2000" dirty="0">
                <a:solidFill>
                  <a:srgbClr val="262626"/>
                </a:solidFill>
                <a:latin typeface="+mn-ea"/>
              </a:rPr>
              <a:t>DB – Firebase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2000" dirty="0">
                <a:solidFill>
                  <a:srgbClr val="262626"/>
                </a:solidFill>
                <a:latin typeface="+mn-ea"/>
              </a:rPr>
              <a:t>API - Google Cloud Vison API</a:t>
            </a:r>
          </a:p>
        </p:txBody>
      </p:sp>
      <p:sp>
        <p:nvSpPr>
          <p:cNvPr id="789" name="TextBox 146"/>
          <p:cNvSpPr txBox="1">
            <a:spLocks noChangeArrowheads="1"/>
          </p:cNvSpPr>
          <p:nvPr/>
        </p:nvSpPr>
        <p:spPr bwMode="auto">
          <a:xfrm>
            <a:off x="7802880" y="4571072"/>
            <a:ext cx="338507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2000" dirty="0">
                <a:solidFill>
                  <a:srgbClr val="262626"/>
                </a:solidFill>
                <a:latin typeface="+mn-ea"/>
              </a:rPr>
              <a:t>시스템 위치</a:t>
            </a:r>
            <a:endParaRPr lang="en-US" altLang="ko-KR" sz="2000" dirty="0">
              <a:solidFill>
                <a:srgbClr val="262626"/>
              </a:solidFill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2000" dirty="0">
                <a:solidFill>
                  <a:srgbClr val="262626"/>
                </a:solidFill>
                <a:latin typeface="+mn-ea"/>
              </a:rPr>
              <a:t>시스템 오류 처리</a:t>
            </a:r>
            <a:endParaRPr lang="en-US" altLang="ko-KR" sz="2000" dirty="0">
              <a:solidFill>
                <a:srgbClr val="262626"/>
              </a:solidFill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2000" dirty="0">
                <a:solidFill>
                  <a:srgbClr val="262626"/>
                </a:solidFill>
                <a:latin typeface="+mn-ea"/>
              </a:rPr>
              <a:t>다중 사용자 관리</a:t>
            </a:r>
            <a:endParaRPr lang="en-US" altLang="ko-KR" sz="2000" dirty="0">
              <a:solidFill>
                <a:srgbClr val="262626"/>
              </a:solidFill>
              <a:latin typeface="+mn-ea"/>
            </a:endParaRPr>
          </a:p>
        </p:txBody>
      </p:sp>
      <p:sp>
        <p:nvSpPr>
          <p:cNvPr id="791" name="자유형 790"/>
          <p:cNvSpPr/>
          <p:nvPr/>
        </p:nvSpPr>
        <p:spPr>
          <a:xfrm>
            <a:off x="6116860" y="4039420"/>
            <a:ext cx="1662759" cy="1700578"/>
          </a:xfrm>
          <a:custGeom>
            <a:avLst/>
            <a:gdLst>
              <a:gd name="connsiteX0" fmla="*/ 1662759 w 1662759"/>
              <a:gd name="connsiteY0" fmla="*/ 0 h 1700578"/>
              <a:gd name="connsiteX1" fmla="*/ 1655505 w 1662759"/>
              <a:gd name="connsiteY1" fmla="*/ 143656 h 1700578"/>
              <a:gd name="connsiteX2" fmla="*/ 103826 w 1662759"/>
              <a:gd name="connsiteY2" fmla="*/ 1695335 h 1700578"/>
              <a:gd name="connsiteX3" fmla="*/ 0 w 1662759"/>
              <a:gd name="connsiteY3" fmla="*/ 1700578 h 1700578"/>
              <a:gd name="connsiteX4" fmla="*/ 0 w 1662759"/>
              <a:gd name="connsiteY4" fmla="*/ 0 h 1700578"/>
              <a:gd name="connsiteX5" fmla="*/ 1662759 w 1662759"/>
              <a:gd name="connsiteY5" fmla="*/ 0 h 170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2759" h="1700578">
                <a:moveTo>
                  <a:pt x="1662759" y="0"/>
                </a:moveTo>
                <a:lnTo>
                  <a:pt x="1655505" y="143656"/>
                </a:lnTo>
                <a:cubicBezTo>
                  <a:pt x="1572417" y="961812"/>
                  <a:pt x="921982" y="1612247"/>
                  <a:pt x="103826" y="1695335"/>
                </a:cubicBezTo>
                <a:lnTo>
                  <a:pt x="0" y="1700578"/>
                </a:lnTo>
                <a:lnTo>
                  <a:pt x="0" y="0"/>
                </a:lnTo>
                <a:lnTo>
                  <a:pt x="1662759" y="0"/>
                </a:lnTo>
                <a:close/>
              </a:path>
            </a:pathLst>
          </a:custGeom>
          <a:solidFill>
            <a:srgbClr val="40404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2" name="자유형 791"/>
          <p:cNvSpPr/>
          <p:nvPr/>
        </p:nvSpPr>
        <p:spPr>
          <a:xfrm>
            <a:off x="6116859" y="2270673"/>
            <a:ext cx="1660748" cy="1660747"/>
          </a:xfrm>
          <a:custGeom>
            <a:avLst/>
            <a:gdLst>
              <a:gd name="connsiteX0" fmla="*/ 1660748 w 1660748"/>
              <a:gd name="connsiteY0" fmla="*/ 1660747 h 1660747"/>
              <a:gd name="connsiteX1" fmla="*/ 0 w 1660748"/>
              <a:gd name="connsiteY1" fmla="*/ 1660747 h 1660747"/>
              <a:gd name="connsiteX2" fmla="*/ 0 w 1660748"/>
              <a:gd name="connsiteY2" fmla="*/ 0 h 1660747"/>
              <a:gd name="connsiteX3" fmla="*/ 103826 w 1660748"/>
              <a:gd name="connsiteY3" fmla="*/ 5242 h 1660747"/>
              <a:gd name="connsiteX4" fmla="*/ 1655505 w 1660748"/>
              <a:gd name="connsiteY4" fmla="*/ 1556921 h 1660747"/>
              <a:gd name="connsiteX5" fmla="*/ 1660748 w 1660748"/>
              <a:gd name="connsiteY5" fmla="*/ 1660747 h 1660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0748" h="1660747">
                <a:moveTo>
                  <a:pt x="1660748" y="1660747"/>
                </a:moveTo>
                <a:lnTo>
                  <a:pt x="0" y="1660747"/>
                </a:lnTo>
                <a:lnTo>
                  <a:pt x="0" y="0"/>
                </a:lnTo>
                <a:lnTo>
                  <a:pt x="103826" y="5242"/>
                </a:lnTo>
                <a:cubicBezTo>
                  <a:pt x="921982" y="88331"/>
                  <a:pt x="1572417" y="738765"/>
                  <a:pt x="1655505" y="1556921"/>
                </a:cubicBezTo>
                <a:lnTo>
                  <a:pt x="1660748" y="1660747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3" name="자유형 792"/>
          <p:cNvSpPr/>
          <p:nvPr/>
        </p:nvSpPr>
        <p:spPr>
          <a:xfrm>
            <a:off x="4308283" y="2268662"/>
            <a:ext cx="1700577" cy="1662759"/>
          </a:xfrm>
          <a:custGeom>
            <a:avLst/>
            <a:gdLst>
              <a:gd name="connsiteX0" fmla="*/ 1700577 w 1700577"/>
              <a:gd name="connsiteY0" fmla="*/ 0 h 1662759"/>
              <a:gd name="connsiteX1" fmla="*/ 1700577 w 1700577"/>
              <a:gd name="connsiteY1" fmla="*/ 1662759 h 1662759"/>
              <a:gd name="connsiteX2" fmla="*/ 0 w 1700577"/>
              <a:gd name="connsiteY2" fmla="*/ 1662759 h 1662759"/>
              <a:gd name="connsiteX3" fmla="*/ 5242 w 1700577"/>
              <a:gd name="connsiteY3" fmla="*/ 1558933 h 1662759"/>
              <a:gd name="connsiteX4" fmla="*/ 1556921 w 1700577"/>
              <a:gd name="connsiteY4" fmla="*/ 7254 h 1662759"/>
              <a:gd name="connsiteX5" fmla="*/ 1700577 w 1700577"/>
              <a:gd name="connsiteY5" fmla="*/ 0 h 166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0577" h="1662759">
                <a:moveTo>
                  <a:pt x="1700577" y="0"/>
                </a:moveTo>
                <a:lnTo>
                  <a:pt x="1700577" y="1662759"/>
                </a:lnTo>
                <a:lnTo>
                  <a:pt x="0" y="1662759"/>
                </a:lnTo>
                <a:lnTo>
                  <a:pt x="5242" y="1558933"/>
                </a:lnTo>
                <a:cubicBezTo>
                  <a:pt x="88331" y="740777"/>
                  <a:pt x="738765" y="90343"/>
                  <a:pt x="1556921" y="7254"/>
                </a:cubicBezTo>
                <a:lnTo>
                  <a:pt x="1700577" y="0"/>
                </a:lnTo>
                <a:close/>
              </a:path>
            </a:pathLst>
          </a:custGeom>
          <a:solidFill>
            <a:srgbClr val="40404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4" name="자유형 793"/>
          <p:cNvSpPr/>
          <p:nvPr/>
        </p:nvSpPr>
        <p:spPr>
          <a:xfrm>
            <a:off x="4306271" y="4039420"/>
            <a:ext cx="1702589" cy="1702589"/>
          </a:xfrm>
          <a:custGeom>
            <a:avLst/>
            <a:gdLst>
              <a:gd name="connsiteX0" fmla="*/ 1702589 w 1702589"/>
              <a:gd name="connsiteY0" fmla="*/ 0 h 1702589"/>
              <a:gd name="connsiteX1" fmla="*/ 1702589 w 1702589"/>
              <a:gd name="connsiteY1" fmla="*/ 1702589 h 1702589"/>
              <a:gd name="connsiteX2" fmla="*/ 1558933 w 1702589"/>
              <a:gd name="connsiteY2" fmla="*/ 1695335 h 1702589"/>
              <a:gd name="connsiteX3" fmla="*/ 7254 w 1702589"/>
              <a:gd name="connsiteY3" fmla="*/ 143656 h 1702589"/>
              <a:gd name="connsiteX4" fmla="*/ 0 w 1702589"/>
              <a:gd name="connsiteY4" fmla="*/ 0 h 1702589"/>
              <a:gd name="connsiteX5" fmla="*/ 1702589 w 1702589"/>
              <a:gd name="connsiteY5" fmla="*/ 0 h 170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2589" h="1702589">
                <a:moveTo>
                  <a:pt x="1702589" y="0"/>
                </a:moveTo>
                <a:lnTo>
                  <a:pt x="1702589" y="1702589"/>
                </a:lnTo>
                <a:lnTo>
                  <a:pt x="1558933" y="1695335"/>
                </a:lnTo>
                <a:cubicBezTo>
                  <a:pt x="740777" y="1612247"/>
                  <a:pt x="90343" y="961812"/>
                  <a:pt x="7254" y="143656"/>
                </a:cubicBezTo>
                <a:lnTo>
                  <a:pt x="0" y="0"/>
                </a:lnTo>
                <a:lnTo>
                  <a:pt x="1702589" y="0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D8905EB-65E8-4B48-88C0-BEAA64D8B772}"/>
              </a:ext>
            </a:extLst>
          </p:cNvPr>
          <p:cNvGrpSpPr/>
          <p:nvPr/>
        </p:nvGrpSpPr>
        <p:grpSpPr>
          <a:xfrm rot="21299235">
            <a:off x="1073172" y="1175287"/>
            <a:ext cx="1882247" cy="494252"/>
            <a:chOff x="2028107" y="1367078"/>
            <a:chExt cx="1882247" cy="49425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3224724-033B-4E4B-8C05-66798B15DFBC}"/>
                </a:ext>
              </a:extLst>
            </p:cNvPr>
            <p:cNvGrpSpPr/>
            <p:nvPr/>
          </p:nvGrpSpPr>
          <p:grpSpPr>
            <a:xfrm>
              <a:off x="2119952" y="1367078"/>
              <a:ext cx="1694194" cy="494252"/>
              <a:chOff x="3439781" y="4563523"/>
              <a:chExt cx="1694194" cy="494252"/>
            </a:xfrm>
          </p:grpSpPr>
          <p:sp>
            <p:nvSpPr>
              <p:cNvPr id="27" name="직사각형 21">
                <a:extLst>
                  <a:ext uri="{FF2B5EF4-FFF2-40B4-BE49-F238E27FC236}">
                    <a16:creationId xmlns:a16="http://schemas.microsoft.com/office/drawing/2014/main" id="{9B98FD5A-2AED-4574-98AD-08F2AAA1EF92}"/>
                  </a:ext>
                </a:extLst>
              </p:cNvPr>
              <p:cNvSpPr/>
              <p:nvPr/>
            </p:nvSpPr>
            <p:spPr>
              <a:xfrm>
                <a:off x="3439781" y="4571622"/>
                <a:ext cx="1694194" cy="486153"/>
              </a:xfrm>
              <a:custGeom>
                <a:avLst/>
                <a:gdLst>
                  <a:gd name="connsiteX0" fmla="*/ 0 w 1779919"/>
                  <a:gd name="connsiteY0" fmla="*/ 0 h 570452"/>
                  <a:gd name="connsiteX1" fmla="*/ 1779919 w 1779919"/>
                  <a:gd name="connsiteY1" fmla="*/ 0 h 570452"/>
                  <a:gd name="connsiteX2" fmla="*/ 1779919 w 1779919"/>
                  <a:gd name="connsiteY2" fmla="*/ 570452 h 570452"/>
                  <a:gd name="connsiteX3" fmla="*/ 0 w 1779919"/>
                  <a:gd name="connsiteY3" fmla="*/ 570452 h 570452"/>
                  <a:gd name="connsiteX4" fmla="*/ 0 w 1779919"/>
                  <a:gd name="connsiteY4" fmla="*/ 0 h 570452"/>
                  <a:gd name="connsiteX0" fmla="*/ 0 w 1779919"/>
                  <a:gd name="connsiteY0" fmla="*/ 0 h 703802"/>
                  <a:gd name="connsiteX1" fmla="*/ 1779919 w 1779919"/>
                  <a:gd name="connsiteY1" fmla="*/ 0 h 703802"/>
                  <a:gd name="connsiteX2" fmla="*/ 1779919 w 1779919"/>
                  <a:gd name="connsiteY2" fmla="*/ 703802 h 703802"/>
                  <a:gd name="connsiteX3" fmla="*/ 0 w 1779919"/>
                  <a:gd name="connsiteY3" fmla="*/ 570452 h 703802"/>
                  <a:gd name="connsiteX4" fmla="*/ 0 w 1779919"/>
                  <a:gd name="connsiteY4" fmla="*/ 0 h 703802"/>
                  <a:gd name="connsiteX0" fmla="*/ 0 w 1798969"/>
                  <a:gd name="connsiteY0" fmla="*/ 0 h 703802"/>
                  <a:gd name="connsiteX1" fmla="*/ 1798969 w 1798969"/>
                  <a:gd name="connsiteY1" fmla="*/ 180975 h 703802"/>
                  <a:gd name="connsiteX2" fmla="*/ 1779919 w 1798969"/>
                  <a:gd name="connsiteY2" fmla="*/ 703802 h 703802"/>
                  <a:gd name="connsiteX3" fmla="*/ 0 w 1798969"/>
                  <a:gd name="connsiteY3" fmla="*/ 570452 h 703802"/>
                  <a:gd name="connsiteX4" fmla="*/ 0 w 1798969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14300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  <a:gd name="connsiteX0" fmla="*/ 0 w 1789444"/>
                  <a:gd name="connsiteY0" fmla="*/ 0 h 703802"/>
                  <a:gd name="connsiteX1" fmla="*/ 1789444 w 1789444"/>
                  <a:gd name="connsiteY1" fmla="*/ 123825 h 703802"/>
                  <a:gd name="connsiteX2" fmla="*/ 1779919 w 1789444"/>
                  <a:gd name="connsiteY2" fmla="*/ 703802 h 703802"/>
                  <a:gd name="connsiteX3" fmla="*/ 0 w 1789444"/>
                  <a:gd name="connsiteY3" fmla="*/ 570452 h 703802"/>
                  <a:gd name="connsiteX4" fmla="*/ 0 w 1789444"/>
                  <a:gd name="connsiteY4" fmla="*/ 0 h 7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444" h="703802">
                    <a:moveTo>
                      <a:pt x="0" y="0"/>
                    </a:moveTo>
                    <a:lnTo>
                      <a:pt x="1789444" y="123825"/>
                    </a:lnTo>
                    <a:lnTo>
                      <a:pt x="1779919" y="703802"/>
                    </a:lnTo>
                    <a:lnTo>
                      <a:pt x="0" y="57045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78000">
                    <a:schemeClr val="tx1">
                      <a:alpha val="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3FCC2310-525C-4DE3-A68C-1DABBB474796}"/>
                  </a:ext>
                </a:extLst>
              </p:cNvPr>
              <p:cNvSpPr/>
              <p:nvPr/>
            </p:nvSpPr>
            <p:spPr>
              <a:xfrm>
                <a:off x="3439781" y="4563523"/>
                <a:ext cx="1694194" cy="399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E7FE1EA-0D8F-4D7B-B4DA-C874FE0AE99A}"/>
                </a:ext>
              </a:extLst>
            </p:cNvPr>
            <p:cNvSpPr/>
            <p:nvPr/>
          </p:nvSpPr>
          <p:spPr>
            <a:xfrm>
              <a:off x="2028107" y="1375501"/>
              <a:ext cx="18822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err="1">
                  <a:solidFill>
                    <a:schemeClr val="bg1"/>
                  </a:solidFill>
                </a:rPr>
                <a:t>비기능</a:t>
              </a:r>
              <a:r>
                <a:rPr lang="ko-KR" altLang="en-US" b="1" dirty="0">
                  <a:solidFill>
                    <a:schemeClr val="bg1"/>
                  </a:solidFill>
                </a:rPr>
                <a:t> 요구사항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7D19215-BCC4-483E-BC96-579CC03F4B7F}"/>
                </a:ext>
              </a:extLst>
            </p:cNvPr>
            <p:cNvSpPr/>
            <p:nvPr/>
          </p:nvSpPr>
          <p:spPr>
            <a:xfrm>
              <a:off x="2119951" y="1375175"/>
              <a:ext cx="235296" cy="39090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1000"/>
                  </a:schemeClr>
                </a:gs>
                <a:gs pos="100000">
                  <a:schemeClr val="tx1">
                    <a:alpha val="11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F91DA29-C8AF-48E5-A549-F60993D0DA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1470" y="4435812"/>
            <a:ext cx="576000" cy="49447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677587F-0FC2-4D3C-A913-F51D4D3D0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039" y="4395047"/>
            <a:ext cx="576000" cy="576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189AF65-426E-47B3-BB48-30B72D5611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039" y="3000351"/>
            <a:ext cx="576000" cy="576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9520FF8-3AA8-4243-B781-81E2F1BC6A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1470" y="3011727"/>
            <a:ext cx="576000" cy="5760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5D2F728D-F086-4FA0-B0C7-FB1738F35196}"/>
              </a:ext>
            </a:extLst>
          </p:cNvPr>
          <p:cNvGrpSpPr/>
          <p:nvPr/>
        </p:nvGrpSpPr>
        <p:grpSpPr>
          <a:xfrm>
            <a:off x="225278" y="880981"/>
            <a:ext cx="11131430" cy="727075"/>
            <a:chOff x="225278" y="880981"/>
            <a:chExt cx="11131430" cy="727075"/>
          </a:xfrm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262CFBAC-D1C2-443F-B01B-5B7C5E8A3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78" y="880981"/>
              <a:ext cx="727075" cy="727075"/>
            </a:xfrm>
            <a:custGeom>
              <a:avLst/>
              <a:gdLst>
                <a:gd name="T0" fmla="*/ 541 w 594"/>
                <a:gd name="T1" fmla="*/ 21 h 594"/>
                <a:gd name="T2" fmla="*/ 374 w 594"/>
                <a:gd name="T3" fmla="*/ 152 h 594"/>
                <a:gd name="T4" fmla="*/ 302 w 594"/>
                <a:gd name="T5" fmla="*/ 121 h 594"/>
                <a:gd name="T6" fmla="*/ 316 w 594"/>
                <a:gd name="T7" fmla="*/ 92 h 594"/>
                <a:gd name="T8" fmla="*/ 313 w 594"/>
                <a:gd name="T9" fmla="*/ 90 h 594"/>
                <a:gd name="T10" fmla="*/ 281 w 594"/>
                <a:gd name="T11" fmla="*/ 106 h 594"/>
                <a:gd name="T12" fmla="*/ 276 w 594"/>
                <a:gd name="T13" fmla="*/ 111 h 594"/>
                <a:gd name="T14" fmla="*/ 249 w 594"/>
                <a:gd name="T15" fmla="*/ 99 h 594"/>
                <a:gd name="T16" fmla="*/ 251 w 594"/>
                <a:gd name="T17" fmla="*/ 98 h 594"/>
                <a:gd name="T18" fmla="*/ 267 w 594"/>
                <a:gd name="T19" fmla="*/ 65 h 594"/>
                <a:gd name="T20" fmla="*/ 265 w 594"/>
                <a:gd name="T21" fmla="*/ 63 h 594"/>
                <a:gd name="T22" fmla="*/ 232 w 594"/>
                <a:gd name="T23" fmla="*/ 79 h 594"/>
                <a:gd name="T24" fmla="*/ 224 w 594"/>
                <a:gd name="T25" fmla="*/ 88 h 594"/>
                <a:gd name="T26" fmla="*/ 201 w 594"/>
                <a:gd name="T27" fmla="*/ 79 h 594"/>
                <a:gd name="T28" fmla="*/ 108 w 594"/>
                <a:gd name="T29" fmla="*/ 83 h 594"/>
                <a:gd name="T30" fmla="*/ 267 w 594"/>
                <a:gd name="T31" fmla="*/ 255 h 594"/>
                <a:gd name="T32" fmla="*/ 148 w 594"/>
                <a:gd name="T33" fmla="*/ 410 h 594"/>
                <a:gd name="T34" fmla="*/ 78 w 594"/>
                <a:gd name="T35" fmla="*/ 403 h 594"/>
                <a:gd name="T36" fmla="*/ 0 w 594"/>
                <a:gd name="T37" fmla="*/ 443 h 594"/>
                <a:gd name="T38" fmla="*/ 96 w 594"/>
                <a:gd name="T39" fmla="*/ 461 h 594"/>
                <a:gd name="T40" fmla="*/ 128 w 594"/>
                <a:gd name="T41" fmla="*/ 467 h 594"/>
                <a:gd name="T42" fmla="*/ 133 w 594"/>
                <a:gd name="T43" fmla="*/ 498 h 594"/>
                <a:gd name="T44" fmla="*/ 151 w 594"/>
                <a:gd name="T45" fmla="*/ 594 h 594"/>
                <a:gd name="T46" fmla="*/ 191 w 594"/>
                <a:gd name="T47" fmla="*/ 516 h 594"/>
                <a:gd name="T48" fmla="*/ 184 w 594"/>
                <a:gd name="T49" fmla="*/ 446 h 594"/>
                <a:gd name="T50" fmla="*/ 339 w 594"/>
                <a:gd name="T51" fmla="*/ 328 h 594"/>
                <a:gd name="T52" fmla="*/ 511 w 594"/>
                <a:gd name="T53" fmla="*/ 486 h 594"/>
                <a:gd name="T54" fmla="*/ 515 w 594"/>
                <a:gd name="T55" fmla="*/ 393 h 594"/>
                <a:gd name="T56" fmla="*/ 506 w 594"/>
                <a:gd name="T57" fmla="*/ 371 h 594"/>
                <a:gd name="T58" fmla="*/ 515 w 594"/>
                <a:gd name="T59" fmla="*/ 362 h 594"/>
                <a:gd name="T60" fmla="*/ 531 w 594"/>
                <a:gd name="T61" fmla="*/ 330 h 594"/>
                <a:gd name="T62" fmla="*/ 529 w 594"/>
                <a:gd name="T63" fmla="*/ 327 h 594"/>
                <a:gd name="T64" fmla="*/ 496 w 594"/>
                <a:gd name="T65" fmla="*/ 344 h 594"/>
                <a:gd name="T66" fmla="*/ 495 w 594"/>
                <a:gd name="T67" fmla="*/ 345 h 594"/>
                <a:gd name="T68" fmla="*/ 484 w 594"/>
                <a:gd name="T69" fmla="*/ 318 h 594"/>
                <a:gd name="T70" fmla="*/ 488 w 594"/>
                <a:gd name="T71" fmla="*/ 314 h 594"/>
                <a:gd name="T72" fmla="*/ 504 w 594"/>
                <a:gd name="T73" fmla="*/ 281 h 594"/>
                <a:gd name="T74" fmla="*/ 502 w 594"/>
                <a:gd name="T75" fmla="*/ 279 h 594"/>
                <a:gd name="T76" fmla="*/ 473 w 594"/>
                <a:gd name="T77" fmla="*/ 292 h 594"/>
                <a:gd name="T78" fmla="*/ 443 w 594"/>
                <a:gd name="T79" fmla="*/ 220 h 594"/>
                <a:gd name="T80" fmla="*/ 573 w 594"/>
                <a:gd name="T81" fmla="*/ 53 h 594"/>
                <a:gd name="T82" fmla="*/ 589 w 594"/>
                <a:gd name="T83" fmla="*/ 5 h 594"/>
                <a:gd name="T84" fmla="*/ 541 w 594"/>
                <a:gd name="T85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" h="594">
                  <a:moveTo>
                    <a:pt x="541" y="21"/>
                  </a:moveTo>
                  <a:cubicBezTo>
                    <a:pt x="374" y="152"/>
                    <a:pt x="374" y="152"/>
                    <a:pt x="374" y="15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14" y="109"/>
                    <a:pt x="320" y="96"/>
                    <a:pt x="316" y="92"/>
                  </a:cubicBezTo>
                  <a:cubicBezTo>
                    <a:pt x="313" y="90"/>
                    <a:pt x="313" y="90"/>
                    <a:pt x="313" y="90"/>
                  </a:cubicBezTo>
                  <a:cubicBezTo>
                    <a:pt x="309" y="85"/>
                    <a:pt x="294" y="93"/>
                    <a:pt x="281" y="106"/>
                  </a:cubicBezTo>
                  <a:cubicBezTo>
                    <a:pt x="279" y="108"/>
                    <a:pt x="278" y="109"/>
                    <a:pt x="276" y="111"/>
                  </a:cubicBezTo>
                  <a:cubicBezTo>
                    <a:pt x="249" y="99"/>
                    <a:pt x="249" y="99"/>
                    <a:pt x="249" y="99"/>
                  </a:cubicBezTo>
                  <a:cubicBezTo>
                    <a:pt x="250" y="99"/>
                    <a:pt x="250" y="98"/>
                    <a:pt x="251" y="98"/>
                  </a:cubicBezTo>
                  <a:cubicBezTo>
                    <a:pt x="264" y="84"/>
                    <a:pt x="271" y="70"/>
                    <a:pt x="267" y="65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0" y="58"/>
                    <a:pt x="245" y="66"/>
                    <a:pt x="232" y="79"/>
                  </a:cubicBezTo>
                  <a:cubicBezTo>
                    <a:pt x="229" y="82"/>
                    <a:pt x="226" y="85"/>
                    <a:pt x="224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364" y="190"/>
                    <a:pt x="267" y="255"/>
                  </a:cubicBezTo>
                  <a:cubicBezTo>
                    <a:pt x="223" y="284"/>
                    <a:pt x="148" y="410"/>
                    <a:pt x="148" y="410"/>
                  </a:cubicBezTo>
                  <a:cubicBezTo>
                    <a:pt x="78" y="403"/>
                    <a:pt x="78" y="403"/>
                    <a:pt x="78" y="40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96" y="461"/>
                    <a:pt x="96" y="461"/>
                    <a:pt x="96" y="461"/>
                  </a:cubicBezTo>
                  <a:cubicBezTo>
                    <a:pt x="128" y="467"/>
                    <a:pt x="128" y="467"/>
                    <a:pt x="128" y="467"/>
                  </a:cubicBezTo>
                  <a:cubicBezTo>
                    <a:pt x="133" y="498"/>
                    <a:pt x="133" y="498"/>
                    <a:pt x="133" y="498"/>
                  </a:cubicBezTo>
                  <a:cubicBezTo>
                    <a:pt x="151" y="594"/>
                    <a:pt x="151" y="594"/>
                    <a:pt x="151" y="594"/>
                  </a:cubicBezTo>
                  <a:cubicBezTo>
                    <a:pt x="191" y="516"/>
                    <a:pt x="191" y="516"/>
                    <a:pt x="191" y="516"/>
                  </a:cubicBezTo>
                  <a:cubicBezTo>
                    <a:pt x="184" y="446"/>
                    <a:pt x="184" y="446"/>
                    <a:pt x="184" y="446"/>
                  </a:cubicBezTo>
                  <a:cubicBezTo>
                    <a:pt x="184" y="446"/>
                    <a:pt x="310" y="371"/>
                    <a:pt x="339" y="328"/>
                  </a:cubicBezTo>
                  <a:cubicBezTo>
                    <a:pt x="404" y="231"/>
                    <a:pt x="511" y="486"/>
                    <a:pt x="511" y="486"/>
                  </a:cubicBezTo>
                  <a:cubicBezTo>
                    <a:pt x="515" y="393"/>
                    <a:pt x="515" y="393"/>
                    <a:pt x="515" y="393"/>
                  </a:cubicBezTo>
                  <a:cubicBezTo>
                    <a:pt x="506" y="371"/>
                    <a:pt x="506" y="371"/>
                    <a:pt x="506" y="371"/>
                  </a:cubicBezTo>
                  <a:cubicBezTo>
                    <a:pt x="509" y="368"/>
                    <a:pt x="512" y="365"/>
                    <a:pt x="515" y="362"/>
                  </a:cubicBezTo>
                  <a:cubicBezTo>
                    <a:pt x="529" y="349"/>
                    <a:pt x="536" y="334"/>
                    <a:pt x="531" y="330"/>
                  </a:cubicBezTo>
                  <a:cubicBezTo>
                    <a:pt x="529" y="327"/>
                    <a:pt x="529" y="327"/>
                    <a:pt x="529" y="327"/>
                  </a:cubicBezTo>
                  <a:cubicBezTo>
                    <a:pt x="525" y="323"/>
                    <a:pt x="510" y="330"/>
                    <a:pt x="496" y="344"/>
                  </a:cubicBezTo>
                  <a:cubicBezTo>
                    <a:pt x="496" y="344"/>
                    <a:pt x="496" y="345"/>
                    <a:pt x="495" y="345"/>
                  </a:cubicBezTo>
                  <a:cubicBezTo>
                    <a:pt x="484" y="318"/>
                    <a:pt x="484" y="318"/>
                    <a:pt x="484" y="318"/>
                  </a:cubicBezTo>
                  <a:cubicBezTo>
                    <a:pt x="485" y="317"/>
                    <a:pt x="487" y="315"/>
                    <a:pt x="488" y="314"/>
                  </a:cubicBezTo>
                  <a:cubicBezTo>
                    <a:pt x="502" y="300"/>
                    <a:pt x="509" y="286"/>
                    <a:pt x="504" y="281"/>
                  </a:cubicBezTo>
                  <a:cubicBezTo>
                    <a:pt x="502" y="279"/>
                    <a:pt x="502" y="279"/>
                    <a:pt x="502" y="279"/>
                  </a:cubicBezTo>
                  <a:cubicBezTo>
                    <a:pt x="498" y="275"/>
                    <a:pt x="485" y="280"/>
                    <a:pt x="473" y="292"/>
                  </a:cubicBezTo>
                  <a:cubicBezTo>
                    <a:pt x="443" y="220"/>
                    <a:pt x="443" y="220"/>
                    <a:pt x="443" y="220"/>
                  </a:cubicBezTo>
                  <a:cubicBezTo>
                    <a:pt x="573" y="53"/>
                    <a:pt x="573" y="53"/>
                    <a:pt x="573" y="53"/>
                  </a:cubicBezTo>
                  <a:cubicBezTo>
                    <a:pt x="573" y="53"/>
                    <a:pt x="594" y="29"/>
                    <a:pt x="589" y="5"/>
                  </a:cubicBezTo>
                  <a:cubicBezTo>
                    <a:pt x="566" y="0"/>
                    <a:pt x="541" y="21"/>
                    <a:pt x="541" y="21"/>
                  </a:cubicBezTo>
                </a:path>
              </a:pathLst>
            </a:cu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578ABD1-B1B7-4736-AF38-E29A70A9DD5D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3" y="972375"/>
              <a:ext cx="1040435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807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프레젠테이션2" id="{97490A5D-4DF4-4E35-A89B-2E235D6A461C}" vid="{F5C6E0BF-8C49-4252-A12D-3259395B5EC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1716</TotalTime>
  <Words>1336</Words>
  <Application>Microsoft Office PowerPoint</Application>
  <PresentationFormat>와이드스크린</PresentationFormat>
  <Paragraphs>375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PowerPoint 프레젠테이션</vt:lpstr>
      <vt:lpstr>목차</vt:lpstr>
      <vt:lpstr>1. 팀 소개</vt:lpstr>
      <vt:lpstr>2. Why?</vt:lpstr>
      <vt:lpstr>3. What?</vt:lpstr>
      <vt:lpstr>3. What?</vt:lpstr>
      <vt:lpstr>3. What?</vt:lpstr>
      <vt:lpstr>3. What?</vt:lpstr>
      <vt:lpstr>3. What?</vt:lpstr>
      <vt:lpstr>3. What?</vt:lpstr>
      <vt:lpstr>4. How?</vt:lpstr>
      <vt:lpstr>4. How?</vt:lpstr>
      <vt:lpstr>4. How?</vt:lpstr>
      <vt:lpstr>4. How?</vt:lpstr>
      <vt:lpstr>4. How? </vt:lpstr>
      <vt:lpstr>5. 데모 영상</vt:lpstr>
      <vt:lpstr>6. 결과</vt:lpstr>
      <vt:lpstr>6. 결과</vt:lpstr>
      <vt:lpstr>6. 결과</vt:lpstr>
      <vt:lpstr>6. 결과</vt:lpstr>
      <vt:lpstr>6. 결과</vt:lpstr>
      <vt:lpstr>6. 결과</vt:lpstr>
      <vt:lpstr>7. 향후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Kang Soo Yeon</cp:lastModifiedBy>
  <cp:revision>152</cp:revision>
  <dcterms:created xsi:type="dcterms:W3CDTF">2018-02-27T05:53:58Z</dcterms:created>
  <dcterms:modified xsi:type="dcterms:W3CDTF">2020-06-23T09:23:59Z</dcterms:modified>
</cp:coreProperties>
</file>